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6DB5-AD52-436C-B1B6-D8F2DC9A6454}" type="datetimeFigureOut">
              <a:rPr lang="en-NZ" smtClean="0"/>
              <a:t>24/11/2016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3146-46FC-4672-A995-93D7A792771D}" type="slidenum">
              <a:rPr lang="en-NZ" smtClean="0"/>
              <a:t>‹#›</a:t>
            </a:fld>
            <a:endParaRPr lang="en-NZ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546" y="0"/>
            <a:ext cx="733454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961388" cy="108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7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6DB5-AD52-436C-B1B6-D8F2DC9A6454}" type="datetimeFigureOut">
              <a:rPr lang="en-NZ" smtClean="0"/>
              <a:t>24/11/2016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3146-46FC-4672-A995-93D7A792771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2481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6DB5-AD52-436C-B1B6-D8F2DC9A6454}" type="datetimeFigureOut">
              <a:rPr lang="en-NZ" smtClean="0"/>
              <a:t>24/11/2016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3146-46FC-4672-A995-93D7A792771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5867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6DB5-AD52-436C-B1B6-D8F2DC9A6454}" type="datetimeFigureOut">
              <a:rPr lang="en-NZ" smtClean="0"/>
              <a:t>24/11/2016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3146-46FC-4672-A995-93D7A792771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9430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6DB5-AD52-436C-B1B6-D8F2DC9A6454}" type="datetimeFigureOut">
              <a:rPr lang="en-NZ" smtClean="0"/>
              <a:t>24/11/2016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3146-46FC-4672-A995-93D7A792771D}" type="slidenum">
              <a:rPr lang="en-NZ" smtClean="0"/>
              <a:t>‹#›</a:t>
            </a:fld>
            <a:endParaRPr lang="en-N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546" y="0"/>
            <a:ext cx="7334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71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6DB5-AD52-436C-B1B6-D8F2DC9A6454}" type="datetimeFigureOut">
              <a:rPr lang="en-NZ" smtClean="0"/>
              <a:t>24/11/2016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3146-46FC-4672-A995-93D7A792771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574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6DB5-AD52-436C-B1B6-D8F2DC9A6454}" type="datetimeFigureOut">
              <a:rPr lang="en-NZ" smtClean="0"/>
              <a:t>24/11/2016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3146-46FC-4672-A995-93D7A792771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80863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6DB5-AD52-436C-B1B6-D8F2DC9A6454}" type="datetimeFigureOut">
              <a:rPr lang="en-NZ" smtClean="0"/>
              <a:t>24/11/2016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3146-46FC-4672-A995-93D7A792771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705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6DB5-AD52-436C-B1B6-D8F2DC9A6454}" type="datetimeFigureOut">
              <a:rPr lang="en-NZ" smtClean="0"/>
              <a:t>24/11/2016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3146-46FC-4672-A995-93D7A792771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0320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6DB5-AD52-436C-B1B6-D8F2DC9A6454}" type="datetimeFigureOut">
              <a:rPr lang="en-NZ" smtClean="0"/>
              <a:t>24/11/2016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3146-46FC-4672-A995-93D7A792771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7400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6DB5-AD52-436C-B1B6-D8F2DC9A6454}" type="datetimeFigureOut">
              <a:rPr lang="en-NZ" smtClean="0"/>
              <a:t>24/11/2016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3146-46FC-4672-A995-93D7A792771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68793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6DB5-AD52-436C-B1B6-D8F2DC9A6454}" type="datetimeFigureOut">
              <a:rPr lang="en-NZ" smtClean="0"/>
              <a:t>24/11/2016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3146-46FC-4672-A995-93D7A792771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850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16DB5-AD52-436C-B1B6-D8F2DC9A6454}" type="datetimeFigureOut">
              <a:rPr lang="en-NZ" smtClean="0"/>
              <a:t>24/11/2016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3146-46FC-4672-A995-93D7A792771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18361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>
                <a:latin typeface="Arial" panose="020B0604020202020204" pitchFamily="34" charset="0"/>
                <a:cs typeface="Arial" panose="020B0604020202020204" pitchFamily="34" charset="0"/>
              </a:rPr>
              <a:t>NZIPA Conference</a:t>
            </a: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>
                <a:solidFill>
                  <a:schemeClr val="tx1"/>
                </a:solidFill>
              </a:rPr>
              <a:t>25 November 2016</a:t>
            </a:r>
          </a:p>
          <a:p>
            <a:r>
              <a:rPr lang="en-NZ" dirty="0" smtClean="0">
                <a:solidFill>
                  <a:schemeClr val="tx1"/>
                </a:solidFill>
              </a:rPr>
              <a:t>Wellington</a:t>
            </a:r>
          </a:p>
        </p:txBody>
      </p:sp>
    </p:spTree>
    <p:extLst>
      <p:ext uri="{BB962C8B-B14F-4D97-AF65-F5344CB8AC3E}">
        <p14:creationId xmlns:p14="http://schemas.microsoft.com/office/powerpoint/2010/main" val="293078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065355"/>
              </p:ext>
            </p:extLst>
          </p:nvPr>
        </p:nvGraphicFramePr>
        <p:xfrm>
          <a:off x="539552" y="620688"/>
          <a:ext cx="7704856" cy="5070335"/>
        </p:xfrm>
        <a:graphic>
          <a:graphicData uri="http://schemas.openxmlformats.org/drawingml/2006/table">
            <a:tbl>
              <a:tblPr firstRow="1" firstCol="1" bandRow="1"/>
              <a:tblGrid>
                <a:gridCol w="1404194"/>
                <a:gridCol w="3283257"/>
                <a:gridCol w="3017405"/>
              </a:tblGrid>
              <a:tr h="2204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SimSun"/>
                          <a:cs typeface="Times New Roman"/>
                        </a:rPr>
                        <a:t>Time</a:t>
                      </a:r>
                      <a:endParaRPr lang="en-NZ" sz="1200" dirty="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Speaker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Topic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8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9.30 – 10.00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Registration opens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8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10.00 – 10.15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Corinne Cole, NZIPA President 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Welcome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3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10.15 – 11.30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Kate McHaffie </a:t>
                      </a: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(AJ Park)</a:t>
                      </a: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and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Ian Finch </a:t>
                      </a: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(James &amp; Wells)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Ethics: Real and potential conflicts in modern practice.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8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11.30 – 12.15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David Farrar </a:t>
                      </a: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(Curia)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Innovation with a dash of politics.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3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12.15- 1.00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John Bergamasco 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(Grant Thornton)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SimSun"/>
                          <a:cs typeface="Times New Roman"/>
                        </a:rPr>
                        <a:t>Why cyber-attacks are a business risk, not an IT problem.</a:t>
                      </a:r>
                      <a:endParaRPr lang="en-NZ" sz="1200" dirty="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200" dirty="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8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1.00 – 1.30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Lunch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6613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1.30 – 2.15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Evelyn Body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(Auckland Uni Services)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Practical aspects of IP licensing.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3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2.15 – 3.00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Fatima Beattie</a:t>
                      </a: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 (IP Australia)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Simon Gallagher</a:t>
                      </a: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 (IPONZ)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Panel discussion on the future of and IP Australia and IPONZ.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8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3.00 – 3.15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Afternoon tea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2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200" dirty="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66710" marR="67333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698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821449"/>
              </p:ext>
            </p:extLst>
          </p:nvPr>
        </p:nvGraphicFramePr>
        <p:xfrm>
          <a:off x="539553" y="548681"/>
          <a:ext cx="7377372" cy="5664695"/>
        </p:xfrm>
        <a:graphic>
          <a:graphicData uri="http://schemas.openxmlformats.org/drawingml/2006/table">
            <a:tbl>
              <a:tblPr firstRow="1" firstCol="1" bandRow="1"/>
              <a:tblGrid>
                <a:gridCol w="1307842"/>
                <a:gridCol w="3057970"/>
                <a:gridCol w="3011560"/>
              </a:tblGrid>
              <a:tr h="539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3.15 – 3.45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Dion Criscillo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(Graphics Designer)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What makes a good brand?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3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3.45 – 4.15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Megan Campbell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(Saunders Unsworth)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Your role in helping NZIPA to have a profile with Government and the business communities.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4.15 - 5.15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Dr Paul Wood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What’s your prison – getting beyond your standard self.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5.15 – 5.30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Conference closing and 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short break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5.30pm – 6.00pm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NZIPA Annual General Meeting – members only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6.00 – 7.30pm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Drinks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607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7.30pm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SimSun"/>
                          <a:cs typeface="Times New Roman"/>
                        </a:rPr>
                        <a:t>Dinner 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7.30pm Welcome by Corinne Cole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7.35pm Entrée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8.05pm Jeremy Dobbin, President, IPTA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8.10pm Prizes, Fellowships 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8.20pm Main course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9.05pm Julia Hartley Moore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9.35pm Dessert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Finish at about 10.30pm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00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en-NZ" sz="1000" dirty="0">
                        <a:effectLst/>
                        <a:latin typeface="Garamond"/>
                        <a:ea typeface="SimSun"/>
                        <a:cs typeface="Times New Roman"/>
                      </a:endParaRPr>
                    </a:p>
                  </a:txBody>
                  <a:tcPr marL="55132" marR="55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621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247</Words>
  <Application>Microsoft Office PowerPoint</Application>
  <PresentationFormat>On-screen Show (4:3)</PresentationFormat>
  <Paragraphs>92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NZIPA Conference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NZIPA Conference</dc:title>
  <dc:creator>User</dc:creator>
  <cp:lastModifiedBy>User</cp:lastModifiedBy>
  <cp:revision>4</cp:revision>
  <dcterms:created xsi:type="dcterms:W3CDTF">2016-11-23T20:58:02Z</dcterms:created>
  <dcterms:modified xsi:type="dcterms:W3CDTF">2016-11-23T21:20:02Z</dcterms:modified>
</cp:coreProperties>
</file>