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14"/>
  </p:notesMasterIdLst>
  <p:handoutMasterIdLst>
    <p:handoutMasterId r:id="rId15"/>
  </p:handoutMasterIdLst>
  <p:sldIdLst>
    <p:sldId id="359" r:id="rId6"/>
    <p:sldId id="374" r:id="rId7"/>
    <p:sldId id="375" r:id="rId8"/>
    <p:sldId id="377" r:id="rId9"/>
    <p:sldId id="378" r:id="rId10"/>
    <p:sldId id="373" r:id="rId11"/>
    <p:sldId id="379" r:id="rId12"/>
    <p:sldId id="365" r:id="rId13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00" autoAdjust="0"/>
    <p:restoredTop sz="70171" autoAdjust="0"/>
  </p:normalViewPr>
  <p:slideViewPr>
    <p:cSldViewPr snapToGrid="0">
      <p:cViewPr varScale="1">
        <p:scale>
          <a:sx n="81" d="100"/>
          <a:sy n="81" d="100"/>
        </p:scale>
        <p:origin x="-24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684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860823-23F3-41CD-BC44-A09EE3CF94C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EE5EC09-932B-4E72-A747-51130E3E5E3A}">
      <dgm:prSet phldrT="[Text]"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sz="1200" dirty="0" smtClean="0"/>
            <a:t>Our people</a:t>
          </a:r>
          <a:endParaRPr lang="en-NZ" sz="1200" dirty="0"/>
        </a:p>
      </dgm:t>
    </dgm:pt>
    <dgm:pt modelId="{BC8D12E6-5B9B-4972-8FAE-0C068CF1305B}" type="parTrans" cxnId="{A3E258CA-80E1-4CA8-B431-1FAA92543D18}">
      <dgm:prSet/>
      <dgm:spPr/>
      <dgm:t>
        <a:bodyPr/>
        <a:lstStyle/>
        <a:p>
          <a:pPr algn="ctr"/>
          <a:endParaRPr lang="en-NZ"/>
        </a:p>
      </dgm:t>
    </dgm:pt>
    <dgm:pt modelId="{751A49CB-6C59-433E-A249-75F909B09F7B}" type="sibTrans" cxnId="{A3E258CA-80E1-4CA8-B431-1FAA92543D18}">
      <dgm:prSet/>
      <dgm:spPr/>
      <dgm:t>
        <a:bodyPr/>
        <a:lstStyle/>
        <a:p>
          <a:pPr algn="ctr"/>
          <a:endParaRPr lang="en-NZ"/>
        </a:p>
      </dgm:t>
    </dgm:pt>
    <dgm:pt modelId="{FADA7AEE-1DD3-4753-B32C-772D2D12936B}">
      <dgm:prSet phldrT="[Text]" custT="1"/>
      <dgm:spPr>
        <a:solidFill>
          <a:schemeClr val="tx2"/>
        </a:solidFill>
      </dgm:spPr>
      <dgm:t>
        <a:bodyPr/>
        <a:lstStyle/>
        <a:p>
          <a:pPr algn="ctr"/>
          <a:r>
            <a:rPr lang="en-US" sz="1200" dirty="0" smtClean="0"/>
            <a:t>Value &amp; integrity for clients</a:t>
          </a:r>
          <a:endParaRPr lang="en-NZ" sz="1200" dirty="0"/>
        </a:p>
      </dgm:t>
    </dgm:pt>
    <dgm:pt modelId="{18B66856-1AA5-4EA6-8E1F-B34CB7B9D959}" type="parTrans" cxnId="{3A6AFCF6-1519-4602-80A8-5FCACC2615E4}">
      <dgm:prSet/>
      <dgm:spPr/>
      <dgm:t>
        <a:bodyPr/>
        <a:lstStyle/>
        <a:p>
          <a:pPr algn="ctr"/>
          <a:endParaRPr lang="en-NZ"/>
        </a:p>
      </dgm:t>
    </dgm:pt>
    <dgm:pt modelId="{44385DC5-2DD2-4AD7-B997-A421690FD72B}" type="sibTrans" cxnId="{3A6AFCF6-1519-4602-80A8-5FCACC2615E4}">
      <dgm:prSet/>
      <dgm:spPr/>
      <dgm:t>
        <a:bodyPr/>
        <a:lstStyle/>
        <a:p>
          <a:pPr algn="ctr"/>
          <a:endParaRPr lang="en-NZ"/>
        </a:p>
      </dgm:t>
    </dgm:pt>
    <dgm:pt modelId="{456F1DA0-EF4C-4D2C-BFCA-044D78BD9817}">
      <dgm:prSet phldrT="[Text]" custT="1"/>
      <dgm:spPr>
        <a:solidFill>
          <a:schemeClr val="accent1"/>
        </a:solidFill>
      </dgm:spPr>
      <dgm:t>
        <a:bodyPr/>
        <a:lstStyle/>
        <a:p>
          <a:pPr algn="ctr"/>
          <a:r>
            <a:rPr lang="en-US" sz="1200" dirty="0" smtClean="0"/>
            <a:t>International collaboration</a:t>
          </a:r>
          <a:endParaRPr lang="en-NZ" sz="1200" dirty="0"/>
        </a:p>
      </dgm:t>
    </dgm:pt>
    <dgm:pt modelId="{C010BCF9-1100-4E1A-A753-0994143CA046}" type="parTrans" cxnId="{A398FC86-1288-4510-9EDB-E6D6CA46B49D}">
      <dgm:prSet/>
      <dgm:spPr/>
      <dgm:t>
        <a:bodyPr/>
        <a:lstStyle/>
        <a:p>
          <a:pPr algn="ctr"/>
          <a:endParaRPr lang="en-NZ"/>
        </a:p>
      </dgm:t>
    </dgm:pt>
    <dgm:pt modelId="{DE910891-D97F-47F2-9CFE-F42A0A8A934D}" type="sibTrans" cxnId="{A398FC86-1288-4510-9EDB-E6D6CA46B49D}">
      <dgm:prSet/>
      <dgm:spPr/>
      <dgm:t>
        <a:bodyPr/>
        <a:lstStyle/>
        <a:p>
          <a:pPr algn="ctr"/>
          <a:endParaRPr lang="en-NZ"/>
        </a:p>
      </dgm:t>
    </dgm:pt>
    <dgm:pt modelId="{0EE36706-EDFB-4019-B828-35FD8FF2D9C9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200" dirty="0" smtClean="0"/>
            <a:t>Our system</a:t>
          </a:r>
          <a:endParaRPr lang="en-NZ" sz="1200" dirty="0"/>
        </a:p>
      </dgm:t>
    </dgm:pt>
    <dgm:pt modelId="{AE302A69-C5A3-4994-A415-DB67F3511A26}" type="parTrans" cxnId="{E00AC9E9-BC3C-4E15-8C1F-E5B26104F3AA}">
      <dgm:prSet/>
      <dgm:spPr/>
      <dgm:t>
        <a:bodyPr/>
        <a:lstStyle/>
        <a:p>
          <a:endParaRPr lang="en-NZ"/>
        </a:p>
      </dgm:t>
    </dgm:pt>
    <dgm:pt modelId="{2D320A9D-9E83-4CDA-90C3-DE5208AA7616}" type="sibTrans" cxnId="{E00AC9E9-BC3C-4E15-8C1F-E5B26104F3AA}">
      <dgm:prSet/>
      <dgm:spPr/>
      <dgm:t>
        <a:bodyPr/>
        <a:lstStyle/>
        <a:p>
          <a:endParaRPr lang="en-NZ"/>
        </a:p>
      </dgm:t>
    </dgm:pt>
    <dgm:pt modelId="{4ED76A6C-8653-41FE-ACC2-4DA7ECD5AB3F}">
      <dgm:prSet phldrT="[Text]" custT="1"/>
      <dgm:spPr>
        <a:solidFill>
          <a:schemeClr val="accent1"/>
        </a:solidFill>
        <a:ln>
          <a:solidFill>
            <a:schemeClr val="tx2"/>
          </a:solidFill>
        </a:ln>
      </dgm:spPr>
      <dgm:t>
        <a:bodyPr/>
        <a:lstStyle/>
        <a:p>
          <a:pPr algn="ctr"/>
          <a:r>
            <a:rPr lang="en-US" sz="1200" dirty="0" smtClean="0"/>
            <a:t>Grow IP in NZ</a:t>
          </a:r>
          <a:endParaRPr lang="en-NZ" sz="1200" dirty="0"/>
        </a:p>
      </dgm:t>
    </dgm:pt>
    <dgm:pt modelId="{F7CF47A5-64A4-4293-886D-9EEBE8D2EC3E}" type="parTrans" cxnId="{F6F9FF67-0DD0-4494-B319-461390A02FB0}">
      <dgm:prSet/>
      <dgm:spPr/>
      <dgm:t>
        <a:bodyPr/>
        <a:lstStyle/>
        <a:p>
          <a:endParaRPr lang="en-NZ"/>
        </a:p>
      </dgm:t>
    </dgm:pt>
    <dgm:pt modelId="{24FDFE92-37E9-4345-95E4-9EB6AF59F90A}" type="sibTrans" cxnId="{F6F9FF67-0DD0-4494-B319-461390A02FB0}">
      <dgm:prSet/>
      <dgm:spPr/>
      <dgm:t>
        <a:bodyPr/>
        <a:lstStyle/>
        <a:p>
          <a:endParaRPr lang="en-NZ"/>
        </a:p>
      </dgm:t>
    </dgm:pt>
    <dgm:pt modelId="{338C6B80-CA9D-4817-80E1-E37B34843E11}" type="pres">
      <dgm:prSet presAssocID="{56860823-23F3-41CD-BC44-A09EE3CF94C2}" presName="Name0" presStyleCnt="0">
        <dgm:presLayoutVars>
          <dgm:dir/>
          <dgm:resizeHandles val="exact"/>
        </dgm:presLayoutVars>
      </dgm:prSet>
      <dgm:spPr/>
    </dgm:pt>
    <dgm:pt modelId="{A7D34444-598F-418F-A737-542AE619F38A}" type="pres">
      <dgm:prSet presAssocID="{0EE5EC09-932B-4E72-A747-51130E3E5E3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173E7A21-1074-4703-B120-371A881F7B4E}" type="pres">
      <dgm:prSet presAssocID="{751A49CB-6C59-433E-A249-75F909B09F7B}" presName="sibTrans" presStyleLbl="sibTrans2D1" presStyleIdx="0" presStyleCnt="4"/>
      <dgm:spPr/>
      <dgm:t>
        <a:bodyPr/>
        <a:lstStyle/>
        <a:p>
          <a:endParaRPr lang="en-NZ"/>
        </a:p>
      </dgm:t>
    </dgm:pt>
    <dgm:pt modelId="{A59AB0EA-A138-4F78-AC17-0957A64B4B17}" type="pres">
      <dgm:prSet presAssocID="{751A49CB-6C59-433E-A249-75F909B09F7B}" presName="connectorText" presStyleLbl="sibTrans2D1" presStyleIdx="0" presStyleCnt="4"/>
      <dgm:spPr/>
      <dgm:t>
        <a:bodyPr/>
        <a:lstStyle/>
        <a:p>
          <a:endParaRPr lang="en-NZ"/>
        </a:p>
      </dgm:t>
    </dgm:pt>
    <dgm:pt modelId="{BA8B91DF-47B3-4E42-AD2F-A05BADB6C86C}" type="pres">
      <dgm:prSet presAssocID="{0EE36706-EDFB-4019-B828-35FD8FF2D9C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482EE068-FB30-4D3D-8EA0-3713A2E19636}" type="pres">
      <dgm:prSet presAssocID="{2D320A9D-9E83-4CDA-90C3-DE5208AA7616}" presName="sibTrans" presStyleLbl="sibTrans2D1" presStyleIdx="1" presStyleCnt="4"/>
      <dgm:spPr/>
      <dgm:t>
        <a:bodyPr/>
        <a:lstStyle/>
        <a:p>
          <a:endParaRPr lang="en-NZ"/>
        </a:p>
      </dgm:t>
    </dgm:pt>
    <dgm:pt modelId="{D7A83744-39B6-4E3D-B45F-314030692684}" type="pres">
      <dgm:prSet presAssocID="{2D320A9D-9E83-4CDA-90C3-DE5208AA7616}" presName="connectorText" presStyleLbl="sibTrans2D1" presStyleIdx="1" presStyleCnt="4"/>
      <dgm:spPr/>
      <dgm:t>
        <a:bodyPr/>
        <a:lstStyle/>
        <a:p>
          <a:endParaRPr lang="en-NZ"/>
        </a:p>
      </dgm:t>
    </dgm:pt>
    <dgm:pt modelId="{55F4B6E0-37F6-49E7-B914-2D961AD12ABE}" type="pres">
      <dgm:prSet presAssocID="{FADA7AEE-1DD3-4753-B32C-772D2D12936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770109B1-977D-41A1-8220-2941FB5D51CD}" type="pres">
      <dgm:prSet presAssocID="{44385DC5-2DD2-4AD7-B997-A421690FD72B}" presName="sibTrans" presStyleLbl="sibTrans2D1" presStyleIdx="2" presStyleCnt="4"/>
      <dgm:spPr/>
      <dgm:t>
        <a:bodyPr/>
        <a:lstStyle/>
        <a:p>
          <a:endParaRPr lang="en-NZ"/>
        </a:p>
      </dgm:t>
    </dgm:pt>
    <dgm:pt modelId="{7B9DB0A8-81A6-4D1F-A19A-21EDF5F2AC90}" type="pres">
      <dgm:prSet presAssocID="{44385DC5-2DD2-4AD7-B997-A421690FD72B}" presName="connectorText" presStyleLbl="sibTrans2D1" presStyleIdx="2" presStyleCnt="4"/>
      <dgm:spPr/>
      <dgm:t>
        <a:bodyPr/>
        <a:lstStyle/>
        <a:p>
          <a:endParaRPr lang="en-NZ"/>
        </a:p>
      </dgm:t>
    </dgm:pt>
    <dgm:pt modelId="{AAF65AF1-E7B0-4CB2-8FC8-20562D133D52}" type="pres">
      <dgm:prSet presAssocID="{456F1DA0-EF4C-4D2C-BFCA-044D78BD981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0851373-4B01-41C7-A039-D563778539A7}" type="pres">
      <dgm:prSet presAssocID="{DE910891-D97F-47F2-9CFE-F42A0A8A934D}" presName="sibTrans" presStyleLbl="sibTrans2D1" presStyleIdx="3" presStyleCnt="4"/>
      <dgm:spPr/>
      <dgm:t>
        <a:bodyPr/>
        <a:lstStyle/>
        <a:p>
          <a:endParaRPr lang="en-NZ"/>
        </a:p>
      </dgm:t>
    </dgm:pt>
    <dgm:pt modelId="{3CB12E0F-4CBE-4280-8B44-BD240DABFB27}" type="pres">
      <dgm:prSet presAssocID="{DE910891-D97F-47F2-9CFE-F42A0A8A934D}" presName="connectorText" presStyleLbl="sibTrans2D1" presStyleIdx="3" presStyleCnt="4"/>
      <dgm:spPr/>
      <dgm:t>
        <a:bodyPr/>
        <a:lstStyle/>
        <a:p>
          <a:endParaRPr lang="en-NZ"/>
        </a:p>
      </dgm:t>
    </dgm:pt>
    <dgm:pt modelId="{48AC0252-500E-4FBA-BA21-10C8E4E02C37}" type="pres">
      <dgm:prSet presAssocID="{4ED76A6C-8653-41FE-ACC2-4DA7ECD5AB3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B88D9A62-A318-4B77-93CB-A131EEF2530C}" type="presOf" srcId="{DE910891-D97F-47F2-9CFE-F42A0A8A934D}" destId="{30851373-4B01-41C7-A039-D563778539A7}" srcOrd="0" destOrd="0" presId="urn:microsoft.com/office/officeart/2005/8/layout/process1"/>
    <dgm:cxn modelId="{8114B94C-EF35-4110-A4C8-5552B2EFB9F4}" type="presOf" srcId="{751A49CB-6C59-433E-A249-75F909B09F7B}" destId="{A59AB0EA-A138-4F78-AC17-0957A64B4B17}" srcOrd="1" destOrd="0" presId="urn:microsoft.com/office/officeart/2005/8/layout/process1"/>
    <dgm:cxn modelId="{3A6AFCF6-1519-4602-80A8-5FCACC2615E4}" srcId="{56860823-23F3-41CD-BC44-A09EE3CF94C2}" destId="{FADA7AEE-1DD3-4753-B32C-772D2D12936B}" srcOrd="2" destOrd="0" parTransId="{18B66856-1AA5-4EA6-8E1F-B34CB7B9D959}" sibTransId="{44385DC5-2DD2-4AD7-B997-A421690FD72B}"/>
    <dgm:cxn modelId="{98628A4D-1095-4648-8896-46BEED0640E8}" type="presOf" srcId="{56860823-23F3-41CD-BC44-A09EE3CF94C2}" destId="{338C6B80-CA9D-4817-80E1-E37B34843E11}" srcOrd="0" destOrd="0" presId="urn:microsoft.com/office/officeart/2005/8/layout/process1"/>
    <dgm:cxn modelId="{A398FC86-1288-4510-9EDB-E6D6CA46B49D}" srcId="{56860823-23F3-41CD-BC44-A09EE3CF94C2}" destId="{456F1DA0-EF4C-4D2C-BFCA-044D78BD9817}" srcOrd="3" destOrd="0" parTransId="{C010BCF9-1100-4E1A-A753-0994143CA046}" sibTransId="{DE910891-D97F-47F2-9CFE-F42A0A8A934D}"/>
    <dgm:cxn modelId="{4FB79F3A-7B18-4922-9DFF-26F92AFF0D7E}" type="presOf" srcId="{0EE36706-EDFB-4019-B828-35FD8FF2D9C9}" destId="{BA8B91DF-47B3-4E42-AD2F-A05BADB6C86C}" srcOrd="0" destOrd="0" presId="urn:microsoft.com/office/officeart/2005/8/layout/process1"/>
    <dgm:cxn modelId="{A3E258CA-80E1-4CA8-B431-1FAA92543D18}" srcId="{56860823-23F3-41CD-BC44-A09EE3CF94C2}" destId="{0EE5EC09-932B-4E72-A747-51130E3E5E3A}" srcOrd="0" destOrd="0" parTransId="{BC8D12E6-5B9B-4972-8FAE-0C068CF1305B}" sibTransId="{751A49CB-6C59-433E-A249-75F909B09F7B}"/>
    <dgm:cxn modelId="{E00AC9E9-BC3C-4E15-8C1F-E5B26104F3AA}" srcId="{56860823-23F3-41CD-BC44-A09EE3CF94C2}" destId="{0EE36706-EDFB-4019-B828-35FD8FF2D9C9}" srcOrd="1" destOrd="0" parTransId="{AE302A69-C5A3-4994-A415-DB67F3511A26}" sibTransId="{2D320A9D-9E83-4CDA-90C3-DE5208AA7616}"/>
    <dgm:cxn modelId="{ACF3E81C-2262-4CF7-B0C5-771F02AF655D}" type="presOf" srcId="{751A49CB-6C59-433E-A249-75F909B09F7B}" destId="{173E7A21-1074-4703-B120-371A881F7B4E}" srcOrd="0" destOrd="0" presId="urn:microsoft.com/office/officeart/2005/8/layout/process1"/>
    <dgm:cxn modelId="{FF6F5A21-05D5-492D-BB14-C34ABA08EC28}" type="presOf" srcId="{0EE5EC09-932B-4E72-A747-51130E3E5E3A}" destId="{A7D34444-598F-418F-A737-542AE619F38A}" srcOrd="0" destOrd="0" presId="urn:microsoft.com/office/officeart/2005/8/layout/process1"/>
    <dgm:cxn modelId="{13C3B6EB-3F01-4E9D-A419-FFCD4CBD6847}" type="presOf" srcId="{DE910891-D97F-47F2-9CFE-F42A0A8A934D}" destId="{3CB12E0F-4CBE-4280-8B44-BD240DABFB27}" srcOrd="1" destOrd="0" presId="urn:microsoft.com/office/officeart/2005/8/layout/process1"/>
    <dgm:cxn modelId="{68724A7C-EE0C-430C-8A0B-EC0ECBA6B39F}" type="presOf" srcId="{44385DC5-2DD2-4AD7-B997-A421690FD72B}" destId="{7B9DB0A8-81A6-4D1F-A19A-21EDF5F2AC90}" srcOrd="1" destOrd="0" presId="urn:microsoft.com/office/officeart/2005/8/layout/process1"/>
    <dgm:cxn modelId="{A3ACF76C-5BCC-4D73-A1D4-43A54AA9DCDC}" type="presOf" srcId="{4ED76A6C-8653-41FE-ACC2-4DA7ECD5AB3F}" destId="{48AC0252-500E-4FBA-BA21-10C8E4E02C37}" srcOrd="0" destOrd="0" presId="urn:microsoft.com/office/officeart/2005/8/layout/process1"/>
    <dgm:cxn modelId="{CFE4B6EF-CA19-46E7-B64C-716426976B89}" type="presOf" srcId="{FADA7AEE-1DD3-4753-B32C-772D2D12936B}" destId="{55F4B6E0-37F6-49E7-B914-2D961AD12ABE}" srcOrd="0" destOrd="0" presId="urn:microsoft.com/office/officeart/2005/8/layout/process1"/>
    <dgm:cxn modelId="{F453B7AC-2757-4844-AE17-871CC9561BC0}" type="presOf" srcId="{44385DC5-2DD2-4AD7-B997-A421690FD72B}" destId="{770109B1-977D-41A1-8220-2941FB5D51CD}" srcOrd="0" destOrd="0" presId="urn:microsoft.com/office/officeart/2005/8/layout/process1"/>
    <dgm:cxn modelId="{B3DB6368-C540-4F57-89EE-917E764902F0}" type="presOf" srcId="{2D320A9D-9E83-4CDA-90C3-DE5208AA7616}" destId="{482EE068-FB30-4D3D-8EA0-3713A2E19636}" srcOrd="0" destOrd="0" presId="urn:microsoft.com/office/officeart/2005/8/layout/process1"/>
    <dgm:cxn modelId="{F6F9FF67-0DD0-4494-B319-461390A02FB0}" srcId="{56860823-23F3-41CD-BC44-A09EE3CF94C2}" destId="{4ED76A6C-8653-41FE-ACC2-4DA7ECD5AB3F}" srcOrd="4" destOrd="0" parTransId="{F7CF47A5-64A4-4293-886D-9EEBE8D2EC3E}" sibTransId="{24FDFE92-37E9-4345-95E4-9EB6AF59F90A}"/>
    <dgm:cxn modelId="{8C6F76B3-E660-4D96-85C5-35868EE8EC33}" type="presOf" srcId="{456F1DA0-EF4C-4D2C-BFCA-044D78BD9817}" destId="{AAF65AF1-E7B0-4CB2-8FC8-20562D133D52}" srcOrd="0" destOrd="0" presId="urn:microsoft.com/office/officeart/2005/8/layout/process1"/>
    <dgm:cxn modelId="{476FF230-3CCF-47C0-B60C-EC9F0F7EF432}" type="presOf" srcId="{2D320A9D-9E83-4CDA-90C3-DE5208AA7616}" destId="{D7A83744-39B6-4E3D-B45F-314030692684}" srcOrd="1" destOrd="0" presId="urn:microsoft.com/office/officeart/2005/8/layout/process1"/>
    <dgm:cxn modelId="{462651D9-284F-455E-B145-D12C2FB74A85}" type="presParOf" srcId="{338C6B80-CA9D-4817-80E1-E37B34843E11}" destId="{A7D34444-598F-418F-A737-542AE619F38A}" srcOrd="0" destOrd="0" presId="urn:microsoft.com/office/officeart/2005/8/layout/process1"/>
    <dgm:cxn modelId="{229F1B0C-85D9-459C-AA6F-4CD6677A6E73}" type="presParOf" srcId="{338C6B80-CA9D-4817-80E1-E37B34843E11}" destId="{173E7A21-1074-4703-B120-371A881F7B4E}" srcOrd="1" destOrd="0" presId="urn:microsoft.com/office/officeart/2005/8/layout/process1"/>
    <dgm:cxn modelId="{2C732C00-19DC-4DEE-9974-6C3ACCC03F08}" type="presParOf" srcId="{173E7A21-1074-4703-B120-371A881F7B4E}" destId="{A59AB0EA-A138-4F78-AC17-0957A64B4B17}" srcOrd="0" destOrd="0" presId="urn:microsoft.com/office/officeart/2005/8/layout/process1"/>
    <dgm:cxn modelId="{396DA5C6-A3F5-4F46-921C-6C1CD8FD540D}" type="presParOf" srcId="{338C6B80-CA9D-4817-80E1-E37B34843E11}" destId="{BA8B91DF-47B3-4E42-AD2F-A05BADB6C86C}" srcOrd="2" destOrd="0" presId="urn:microsoft.com/office/officeart/2005/8/layout/process1"/>
    <dgm:cxn modelId="{1BEBCB98-5502-4364-BBA0-06CA5D426063}" type="presParOf" srcId="{338C6B80-CA9D-4817-80E1-E37B34843E11}" destId="{482EE068-FB30-4D3D-8EA0-3713A2E19636}" srcOrd="3" destOrd="0" presId="urn:microsoft.com/office/officeart/2005/8/layout/process1"/>
    <dgm:cxn modelId="{A2C77ECF-156E-40DD-9429-19B5B025B337}" type="presParOf" srcId="{482EE068-FB30-4D3D-8EA0-3713A2E19636}" destId="{D7A83744-39B6-4E3D-B45F-314030692684}" srcOrd="0" destOrd="0" presId="urn:microsoft.com/office/officeart/2005/8/layout/process1"/>
    <dgm:cxn modelId="{90EDAA12-E353-4C86-9233-9144D6E79333}" type="presParOf" srcId="{338C6B80-CA9D-4817-80E1-E37B34843E11}" destId="{55F4B6E0-37F6-49E7-B914-2D961AD12ABE}" srcOrd="4" destOrd="0" presId="urn:microsoft.com/office/officeart/2005/8/layout/process1"/>
    <dgm:cxn modelId="{F566CFF2-BC36-437C-BEAA-25027100E0E1}" type="presParOf" srcId="{338C6B80-CA9D-4817-80E1-E37B34843E11}" destId="{770109B1-977D-41A1-8220-2941FB5D51CD}" srcOrd="5" destOrd="0" presId="urn:microsoft.com/office/officeart/2005/8/layout/process1"/>
    <dgm:cxn modelId="{81CC7DAF-24B2-42AF-977D-9A1AD9436D65}" type="presParOf" srcId="{770109B1-977D-41A1-8220-2941FB5D51CD}" destId="{7B9DB0A8-81A6-4D1F-A19A-21EDF5F2AC90}" srcOrd="0" destOrd="0" presId="urn:microsoft.com/office/officeart/2005/8/layout/process1"/>
    <dgm:cxn modelId="{F40E3097-BDBA-4B60-BD07-E2CBD8832708}" type="presParOf" srcId="{338C6B80-CA9D-4817-80E1-E37B34843E11}" destId="{AAF65AF1-E7B0-4CB2-8FC8-20562D133D52}" srcOrd="6" destOrd="0" presId="urn:microsoft.com/office/officeart/2005/8/layout/process1"/>
    <dgm:cxn modelId="{C8E0D5C4-66B6-4A20-83C0-7E7634142C27}" type="presParOf" srcId="{338C6B80-CA9D-4817-80E1-E37B34843E11}" destId="{30851373-4B01-41C7-A039-D563778539A7}" srcOrd="7" destOrd="0" presId="urn:microsoft.com/office/officeart/2005/8/layout/process1"/>
    <dgm:cxn modelId="{84CFD6B6-BEC4-47A5-8962-269B349846B7}" type="presParOf" srcId="{30851373-4B01-41C7-A039-D563778539A7}" destId="{3CB12E0F-4CBE-4280-8B44-BD240DABFB27}" srcOrd="0" destOrd="0" presId="urn:microsoft.com/office/officeart/2005/8/layout/process1"/>
    <dgm:cxn modelId="{C4C5EF94-4216-4B4B-BD4E-C2C669733212}" type="presParOf" srcId="{338C6B80-CA9D-4817-80E1-E37B34843E11}" destId="{48AC0252-500E-4FBA-BA21-10C8E4E02C3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860823-23F3-41CD-BC44-A09EE3CF94C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EE5EC09-932B-4E72-A747-51130E3E5E3A}">
      <dgm:prSet phldrT="[Text]"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sz="1200" dirty="0" smtClean="0"/>
            <a:t>Our people</a:t>
          </a:r>
          <a:endParaRPr lang="en-NZ" sz="1200" dirty="0"/>
        </a:p>
      </dgm:t>
    </dgm:pt>
    <dgm:pt modelId="{BC8D12E6-5B9B-4972-8FAE-0C068CF1305B}" type="parTrans" cxnId="{A3E258CA-80E1-4CA8-B431-1FAA92543D18}">
      <dgm:prSet/>
      <dgm:spPr/>
      <dgm:t>
        <a:bodyPr/>
        <a:lstStyle/>
        <a:p>
          <a:pPr algn="ctr"/>
          <a:endParaRPr lang="en-NZ"/>
        </a:p>
      </dgm:t>
    </dgm:pt>
    <dgm:pt modelId="{751A49CB-6C59-433E-A249-75F909B09F7B}" type="sibTrans" cxnId="{A3E258CA-80E1-4CA8-B431-1FAA92543D18}">
      <dgm:prSet/>
      <dgm:spPr/>
      <dgm:t>
        <a:bodyPr/>
        <a:lstStyle/>
        <a:p>
          <a:pPr algn="ctr"/>
          <a:endParaRPr lang="en-NZ"/>
        </a:p>
      </dgm:t>
    </dgm:pt>
    <dgm:pt modelId="{FADA7AEE-1DD3-4753-B32C-772D2D12936B}">
      <dgm:prSet phldrT="[Text]" custT="1"/>
      <dgm:spPr>
        <a:solidFill>
          <a:schemeClr val="tx2"/>
        </a:solidFill>
      </dgm:spPr>
      <dgm:t>
        <a:bodyPr/>
        <a:lstStyle/>
        <a:p>
          <a:pPr algn="ctr"/>
          <a:r>
            <a:rPr lang="en-US" sz="1200" dirty="0" smtClean="0"/>
            <a:t>Value &amp; integrity for clients</a:t>
          </a:r>
          <a:endParaRPr lang="en-NZ" sz="1200" dirty="0"/>
        </a:p>
      </dgm:t>
    </dgm:pt>
    <dgm:pt modelId="{18B66856-1AA5-4EA6-8E1F-B34CB7B9D959}" type="parTrans" cxnId="{3A6AFCF6-1519-4602-80A8-5FCACC2615E4}">
      <dgm:prSet/>
      <dgm:spPr/>
      <dgm:t>
        <a:bodyPr/>
        <a:lstStyle/>
        <a:p>
          <a:pPr algn="ctr"/>
          <a:endParaRPr lang="en-NZ"/>
        </a:p>
      </dgm:t>
    </dgm:pt>
    <dgm:pt modelId="{44385DC5-2DD2-4AD7-B997-A421690FD72B}" type="sibTrans" cxnId="{3A6AFCF6-1519-4602-80A8-5FCACC2615E4}">
      <dgm:prSet/>
      <dgm:spPr/>
      <dgm:t>
        <a:bodyPr/>
        <a:lstStyle/>
        <a:p>
          <a:pPr algn="ctr"/>
          <a:endParaRPr lang="en-NZ"/>
        </a:p>
      </dgm:t>
    </dgm:pt>
    <dgm:pt modelId="{456F1DA0-EF4C-4D2C-BFCA-044D78BD9817}">
      <dgm:prSet phldrT="[Text]" custT="1"/>
      <dgm:spPr>
        <a:solidFill>
          <a:schemeClr val="accent1"/>
        </a:solidFill>
      </dgm:spPr>
      <dgm:t>
        <a:bodyPr/>
        <a:lstStyle/>
        <a:p>
          <a:pPr algn="ctr"/>
          <a:r>
            <a:rPr lang="en-US" sz="1200" dirty="0" smtClean="0"/>
            <a:t>International collaboration</a:t>
          </a:r>
          <a:endParaRPr lang="en-NZ" sz="1200" dirty="0"/>
        </a:p>
      </dgm:t>
    </dgm:pt>
    <dgm:pt modelId="{C010BCF9-1100-4E1A-A753-0994143CA046}" type="parTrans" cxnId="{A398FC86-1288-4510-9EDB-E6D6CA46B49D}">
      <dgm:prSet/>
      <dgm:spPr/>
      <dgm:t>
        <a:bodyPr/>
        <a:lstStyle/>
        <a:p>
          <a:pPr algn="ctr"/>
          <a:endParaRPr lang="en-NZ"/>
        </a:p>
      </dgm:t>
    </dgm:pt>
    <dgm:pt modelId="{DE910891-D97F-47F2-9CFE-F42A0A8A934D}" type="sibTrans" cxnId="{A398FC86-1288-4510-9EDB-E6D6CA46B49D}">
      <dgm:prSet/>
      <dgm:spPr/>
      <dgm:t>
        <a:bodyPr/>
        <a:lstStyle/>
        <a:p>
          <a:pPr algn="ctr"/>
          <a:endParaRPr lang="en-NZ"/>
        </a:p>
      </dgm:t>
    </dgm:pt>
    <dgm:pt modelId="{0EE36706-EDFB-4019-B828-35FD8FF2D9C9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200" dirty="0" smtClean="0"/>
            <a:t>Our system</a:t>
          </a:r>
          <a:endParaRPr lang="en-NZ" sz="1200" dirty="0"/>
        </a:p>
      </dgm:t>
    </dgm:pt>
    <dgm:pt modelId="{AE302A69-C5A3-4994-A415-DB67F3511A26}" type="parTrans" cxnId="{E00AC9E9-BC3C-4E15-8C1F-E5B26104F3AA}">
      <dgm:prSet/>
      <dgm:spPr/>
      <dgm:t>
        <a:bodyPr/>
        <a:lstStyle/>
        <a:p>
          <a:endParaRPr lang="en-NZ"/>
        </a:p>
      </dgm:t>
    </dgm:pt>
    <dgm:pt modelId="{2D320A9D-9E83-4CDA-90C3-DE5208AA7616}" type="sibTrans" cxnId="{E00AC9E9-BC3C-4E15-8C1F-E5B26104F3AA}">
      <dgm:prSet/>
      <dgm:spPr/>
      <dgm:t>
        <a:bodyPr/>
        <a:lstStyle/>
        <a:p>
          <a:endParaRPr lang="en-NZ"/>
        </a:p>
      </dgm:t>
    </dgm:pt>
    <dgm:pt modelId="{4ED76A6C-8653-41FE-ACC2-4DA7ECD5AB3F}">
      <dgm:prSet phldrT="[Text]" custT="1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pPr algn="ctr"/>
          <a:r>
            <a:rPr lang="en-US" sz="1200" dirty="0" smtClean="0"/>
            <a:t>Grow IP in NZ</a:t>
          </a:r>
          <a:endParaRPr lang="en-NZ" sz="1200" dirty="0"/>
        </a:p>
      </dgm:t>
    </dgm:pt>
    <dgm:pt modelId="{F7CF47A5-64A4-4293-886D-9EEBE8D2EC3E}" type="parTrans" cxnId="{F6F9FF67-0DD0-4494-B319-461390A02FB0}">
      <dgm:prSet/>
      <dgm:spPr/>
      <dgm:t>
        <a:bodyPr/>
        <a:lstStyle/>
        <a:p>
          <a:endParaRPr lang="en-NZ"/>
        </a:p>
      </dgm:t>
    </dgm:pt>
    <dgm:pt modelId="{24FDFE92-37E9-4345-95E4-9EB6AF59F90A}" type="sibTrans" cxnId="{F6F9FF67-0DD0-4494-B319-461390A02FB0}">
      <dgm:prSet/>
      <dgm:spPr/>
      <dgm:t>
        <a:bodyPr/>
        <a:lstStyle/>
        <a:p>
          <a:endParaRPr lang="en-NZ"/>
        </a:p>
      </dgm:t>
    </dgm:pt>
    <dgm:pt modelId="{338C6B80-CA9D-4817-80E1-E37B34843E11}" type="pres">
      <dgm:prSet presAssocID="{56860823-23F3-41CD-BC44-A09EE3CF94C2}" presName="Name0" presStyleCnt="0">
        <dgm:presLayoutVars>
          <dgm:dir/>
          <dgm:resizeHandles val="exact"/>
        </dgm:presLayoutVars>
      </dgm:prSet>
      <dgm:spPr/>
    </dgm:pt>
    <dgm:pt modelId="{A7D34444-598F-418F-A737-542AE619F38A}" type="pres">
      <dgm:prSet presAssocID="{0EE5EC09-932B-4E72-A747-51130E3E5E3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173E7A21-1074-4703-B120-371A881F7B4E}" type="pres">
      <dgm:prSet presAssocID="{751A49CB-6C59-433E-A249-75F909B09F7B}" presName="sibTrans" presStyleLbl="sibTrans2D1" presStyleIdx="0" presStyleCnt="4"/>
      <dgm:spPr/>
      <dgm:t>
        <a:bodyPr/>
        <a:lstStyle/>
        <a:p>
          <a:endParaRPr lang="en-NZ"/>
        </a:p>
      </dgm:t>
    </dgm:pt>
    <dgm:pt modelId="{A59AB0EA-A138-4F78-AC17-0957A64B4B17}" type="pres">
      <dgm:prSet presAssocID="{751A49CB-6C59-433E-A249-75F909B09F7B}" presName="connectorText" presStyleLbl="sibTrans2D1" presStyleIdx="0" presStyleCnt="4"/>
      <dgm:spPr/>
      <dgm:t>
        <a:bodyPr/>
        <a:lstStyle/>
        <a:p>
          <a:endParaRPr lang="en-NZ"/>
        </a:p>
      </dgm:t>
    </dgm:pt>
    <dgm:pt modelId="{BA8B91DF-47B3-4E42-AD2F-A05BADB6C86C}" type="pres">
      <dgm:prSet presAssocID="{0EE36706-EDFB-4019-B828-35FD8FF2D9C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482EE068-FB30-4D3D-8EA0-3713A2E19636}" type="pres">
      <dgm:prSet presAssocID="{2D320A9D-9E83-4CDA-90C3-DE5208AA7616}" presName="sibTrans" presStyleLbl="sibTrans2D1" presStyleIdx="1" presStyleCnt="4"/>
      <dgm:spPr/>
      <dgm:t>
        <a:bodyPr/>
        <a:lstStyle/>
        <a:p>
          <a:endParaRPr lang="en-NZ"/>
        </a:p>
      </dgm:t>
    </dgm:pt>
    <dgm:pt modelId="{D7A83744-39B6-4E3D-B45F-314030692684}" type="pres">
      <dgm:prSet presAssocID="{2D320A9D-9E83-4CDA-90C3-DE5208AA7616}" presName="connectorText" presStyleLbl="sibTrans2D1" presStyleIdx="1" presStyleCnt="4"/>
      <dgm:spPr/>
      <dgm:t>
        <a:bodyPr/>
        <a:lstStyle/>
        <a:p>
          <a:endParaRPr lang="en-NZ"/>
        </a:p>
      </dgm:t>
    </dgm:pt>
    <dgm:pt modelId="{55F4B6E0-37F6-49E7-B914-2D961AD12ABE}" type="pres">
      <dgm:prSet presAssocID="{FADA7AEE-1DD3-4753-B32C-772D2D12936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770109B1-977D-41A1-8220-2941FB5D51CD}" type="pres">
      <dgm:prSet presAssocID="{44385DC5-2DD2-4AD7-B997-A421690FD72B}" presName="sibTrans" presStyleLbl="sibTrans2D1" presStyleIdx="2" presStyleCnt="4"/>
      <dgm:spPr/>
      <dgm:t>
        <a:bodyPr/>
        <a:lstStyle/>
        <a:p>
          <a:endParaRPr lang="en-NZ"/>
        </a:p>
      </dgm:t>
    </dgm:pt>
    <dgm:pt modelId="{7B9DB0A8-81A6-4D1F-A19A-21EDF5F2AC90}" type="pres">
      <dgm:prSet presAssocID="{44385DC5-2DD2-4AD7-B997-A421690FD72B}" presName="connectorText" presStyleLbl="sibTrans2D1" presStyleIdx="2" presStyleCnt="4"/>
      <dgm:spPr/>
      <dgm:t>
        <a:bodyPr/>
        <a:lstStyle/>
        <a:p>
          <a:endParaRPr lang="en-NZ"/>
        </a:p>
      </dgm:t>
    </dgm:pt>
    <dgm:pt modelId="{AAF65AF1-E7B0-4CB2-8FC8-20562D133D52}" type="pres">
      <dgm:prSet presAssocID="{456F1DA0-EF4C-4D2C-BFCA-044D78BD981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0851373-4B01-41C7-A039-D563778539A7}" type="pres">
      <dgm:prSet presAssocID="{DE910891-D97F-47F2-9CFE-F42A0A8A934D}" presName="sibTrans" presStyleLbl="sibTrans2D1" presStyleIdx="3" presStyleCnt="4"/>
      <dgm:spPr/>
      <dgm:t>
        <a:bodyPr/>
        <a:lstStyle/>
        <a:p>
          <a:endParaRPr lang="en-NZ"/>
        </a:p>
      </dgm:t>
    </dgm:pt>
    <dgm:pt modelId="{3CB12E0F-4CBE-4280-8B44-BD240DABFB27}" type="pres">
      <dgm:prSet presAssocID="{DE910891-D97F-47F2-9CFE-F42A0A8A934D}" presName="connectorText" presStyleLbl="sibTrans2D1" presStyleIdx="3" presStyleCnt="4"/>
      <dgm:spPr/>
      <dgm:t>
        <a:bodyPr/>
        <a:lstStyle/>
        <a:p>
          <a:endParaRPr lang="en-NZ"/>
        </a:p>
      </dgm:t>
    </dgm:pt>
    <dgm:pt modelId="{48AC0252-500E-4FBA-BA21-10C8E4E02C37}" type="pres">
      <dgm:prSet presAssocID="{4ED76A6C-8653-41FE-ACC2-4DA7ECD5AB3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FD8977D3-A651-48A6-9E2A-60A5BE7C386B}" type="presOf" srcId="{751A49CB-6C59-433E-A249-75F909B09F7B}" destId="{173E7A21-1074-4703-B120-371A881F7B4E}" srcOrd="0" destOrd="0" presId="urn:microsoft.com/office/officeart/2005/8/layout/process1"/>
    <dgm:cxn modelId="{6B8CBEF9-FC2D-4A25-8B29-3FE76F89957A}" type="presOf" srcId="{0EE5EC09-932B-4E72-A747-51130E3E5E3A}" destId="{A7D34444-598F-418F-A737-542AE619F38A}" srcOrd="0" destOrd="0" presId="urn:microsoft.com/office/officeart/2005/8/layout/process1"/>
    <dgm:cxn modelId="{3A6AFCF6-1519-4602-80A8-5FCACC2615E4}" srcId="{56860823-23F3-41CD-BC44-A09EE3CF94C2}" destId="{FADA7AEE-1DD3-4753-B32C-772D2D12936B}" srcOrd="2" destOrd="0" parTransId="{18B66856-1AA5-4EA6-8E1F-B34CB7B9D959}" sibTransId="{44385DC5-2DD2-4AD7-B997-A421690FD72B}"/>
    <dgm:cxn modelId="{15B29DFA-0A00-4B28-A79A-AB7CA5CFA351}" type="presOf" srcId="{4ED76A6C-8653-41FE-ACC2-4DA7ECD5AB3F}" destId="{48AC0252-500E-4FBA-BA21-10C8E4E02C37}" srcOrd="0" destOrd="0" presId="urn:microsoft.com/office/officeart/2005/8/layout/process1"/>
    <dgm:cxn modelId="{A398FC86-1288-4510-9EDB-E6D6CA46B49D}" srcId="{56860823-23F3-41CD-BC44-A09EE3CF94C2}" destId="{456F1DA0-EF4C-4D2C-BFCA-044D78BD9817}" srcOrd="3" destOrd="0" parTransId="{C010BCF9-1100-4E1A-A753-0994143CA046}" sibTransId="{DE910891-D97F-47F2-9CFE-F42A0A8A934D}"/>
    <dgm:cxn modelId="{38B03C5B-2EFE-4F8B-B928-B9DF6BDC46D1}" type="presOf" srcId="{751A49CB-6C59-433E-A249-75F909B09F7B}" destId="{A59AB0EA-A138-4F78-AC17-0957A64B4B17}" srcOrd="1" destOrd="0" presId="urn:microsoft.com/office/officeart/2005/8/layout/process1"/>
    <dgm:cxn modelId="{81514E3B-9585-49EC-B8EF-7B605643F2DF}" type="presOf" srcId="{2D320A9D-9E83-4CDA-90C3-DE5208AA7616}" destId="{482EE068-FB30-4D3D-8EA0-3713A2E19636}" srcOrd="0" destOrd="0" presId="urn:microsoft.com/office/officeart/2005/8/layout/process1"/>
    <dgm:cxn modelId="{A3E258CA-80E1-4CA8-B431-1FAA92543D18}" srcId="{56860823-23F3-41CD-BC44-A09EE3CF94C2}" destId="{0EE5EC09-932B-4E72-A747-51130E3E5E3A}" srcOrd="0" destOrd="0" parTransId="{BC8D12E6-5B9B-4972-8FAE-0C068CF1305B}" sibTransId="{751A49CB-6C59-433E-A249-75F909B09F7B}"/>
    <dgm:cxn modelId="{368E6E36-9F3B-40F9-A894-C6EB68BD6497}" type="presOf" srcId="{456F1DA0-EF4C-4D2C-BFCA-044D78BD9817}" destId="{AAF65AF1-E7B0-4CB2-8FC8-20562D133D52}" srcOrd="0" destOrd="0" presId="urn:microsoft.com/office/officeart/2005/8/layout/process1"/>
    <dgm:cxn modelId="{E00AC9E9-BC3C-4E15-8C1F-E5B26104F3AA}" srcId="{56860823-23F3-41CD-BC44-A09EE3CF94C2}" destId="{0EE36706-EDFB-4019-B828-35FD8FF2D9C9}" srcOrd="1" destOrd="0" parTransId="{AE302A69-C5A3-4994-A415-DB67F3511A26}" sibTransId="{2D320A9D-9E83-4CDA-90C3-DE5208AA7616}"/>
    <dgm:cxn modelId="{85027AC7-D8F2-4B39-AD50-733F547627CC}" type="presOf" srcId="{44385DC5-2DD2-4AD7-B997-A421690FD72B}" destId="{770109B1-977D-41A1-8220-2941FB5D51CD}" srcOrd="0" destOrd="0" presId="urn:microsoft.com/office/officeart/2005/8/layout/process1"/>
    <dgm:cxn modelId="{49E4EFFD-81D6-462F-A1B3-415747D750D7}" type="presOf" srcId="{0EE36706-EDFB-4019-B828-35FD8FF2D9C9}" destId="{BA8B91DF-47B3-4E42-AD2F-A05BADB6C86C}" srcOrd="0" destOrd="0" presId="urn:microsoft.com/office/officeart/2005/8/layout/process1"/>
    <dgm:cxn modelId="{84D461A6-C6F3-4A88-ABB6-B669BF4C880C}" type="presOf" srcId="{56860823-23F3-41CD-BC44-A09EE3CF94C2}" destId="{338C6B80-CA9D-4817-80E1-E37B34843E11}" srcOrd="0" destOrd="0" presId="urn:microsoft.com/office/officeart/2005/8/layout/process1"/>
    <dgm:cxn modelId="{7EBF53E1-97CA-46B2-96B4-E34806108002}" type="presOf" srcId="{44385DC5-2DD2-4AD7-B997-A421690FD72B}" destId="{7B9DB0A8-81A6-4D1F-A19A-21EDF5F2AC90}" srcOrd="1" destOrd="0" presId="urn:microsoft.com/office/officeart/2005/8/layout/process1"/>
    <dgm:cxn modelId="{3DC25C90-5A04-4F86-B5BD-73C066E251F7}" type="presOf" srcId="{DE910891-D97F-47F2-9CFE-F42A0A8A934D}" destId="{3CB12E0F-4CBE-4280-8B44-BD240DABFB27}" srcOrd="1" destOrd="0" presId="urn:microsoft.com/office/officeart/2005/8/layout/process1"/>
    <dgm:cxn modelId="{0F2AA20A-FEA6-46E3-AE58-41EC26237BAB}" type="presOf" srcId="{FADA7AEE-1DD3-4753-B32C-772D2D12936B}" destId="{55F4B6E0-37F6-49E7-B914-2D961AD12ABE}" srcOrd="0" destOrd="0" presId="urn:microsoft.com/office/officeart/2005/8/layout/process1"/>
    <dgm:cxn modelId="{8080EDCE-42F6-47CB-B701-62114B1E846B}" type="presOf" srcId="{2D320A9D-9E83-4CDA-90C3-DE5208AA7616}" destId="{D7A83744-39B6-4E3D-B45F-314030692684}" srcOrd="1" destOrd="0" presId="urn:microsoft.com/office/officeart/2005/8/layout/process1"/>
    <dgm:cxn modelId="{280A2689-8A73-4D95-B0EC-687B2D2D5D57}" type="presOf" srcId="{DE910891-D97F-47F2-9CFE-F42A0A8A934D}" destId="{30851373-4B01-41C7-A039-D563778539A7}" srcOrd="0" destOrd="0" presId="urn:microsoft.com/office/officeart/2005/8/layout/process1"/>
    <dgm:cxn modelId="{F6F9FF67-0DD0-4494-B319-461390A02FB0}" srcId="{56860823-23F3-41CD-BC44-A09EE3CF94C2}" destId="{4ED76A6C-8653-41FE-ACC2-4DA7ECD5AB3F}" srcOrd="4" destOrd="0" parTransId="{F7CF47A5-64A4-4293-886D-9EEBE8D2EC3E}" sibTransId="{24FDFE92-37E9-4345-95E4-9EB6AF59F90A}"/>
    <dgm:cxn modelId="{660E4C3F-E6FE-40C4-8CAF-CB8AD5989639}" type="presParOf" srcId="{338C6B80-CA9D-4817-80E1-E37B34843E11}" destId="{A7D34444-598F-418F-A737-542AE619F38A}" srcOrd="0" destOrd="0" presId="urn:microsoft.com/office/officeart/2005/8/layout/process1"/>
    <dgm:cxn modelId="{30986B78-4583-4A04-B76A-24D3E8932CD6}" type="presParOf" srcId="{338C6B80-CA9D-4817-80E1-E37B34843E11}" destId="{173E7A21-1074-4703-B120-371A881F7B4E}" srcOrd="1" destOrd="0" presId="urn:microsoft.com/office/officeart/2005/8/layout/process1"/>
    <dgm:cxn modelId="{5C7146F4-1EF0-4E86-B0FC-AF668F5B5AFA}" type="presParOf" srcId="{173E7A21-1074-4703-B120-371A881F7B4E}" destId="{A59AB0EA-A138-4F78-AC17-0957A64B4B17}" srcOrd="0" destOrd="0" presId="urn:microsoft.com/office/officeart/2005/8/layout/process1"/>
    <dgm:cxn modelId="{747D92A7-EBD6-4AF1-A9C4-B76D031C3375}" type="presParOf" srcId="{338C6B80-CA9D-4817-80E1-E37B34843E11}" destId="{BA8B91DF-47B3-4E42-AD2F-A05BADB6C86C}" srcOrd="2" destOrd="0" presId="urn:microsoft.com/office/officeart/2005/8/layout/process1"/>
    <dgm:cxn modelId="{90030F88-CDD3-401E-B54C-A2A887FFF8AC}" type="presParOf" srcId="{338C6B80-CA9D-4817-80E1-E37B34843E11}" destId="{482EE068-FB30-4D3D-8EA0-3713A2E19636}" srcOrd="3" destOrd="0" presId="urn:microsoft.com/office/officeart/2005/8/layout/process1"/>
    <dgm:cxn modelId="{FD7176D5-8873-4D1F-B16F-7F76235CDC86}" type="presParOf" srcId="{482EE068-FB30-4D3D-8EA0-3713A2E19636}" destId="{D7A83744-39B6-4E3D-B45F-314030692684}" srcOrd="0" destOrd="0" presId="urn:microsoft.com/office/officeart/2005/8/layout/process1"/>
    <dgm:cxn modelId="{9F343ABE-B912-4403-A8CB-7EDCF2D38AFC}" type="presParOf" srcId="{338C6B80-CA9D-4817-80E1-E37B34843E11}" destId="{55F4B6E0-37F6-49E7-B914-2D961AD12ABE}" srcOrd="4" destOrd="0" presId="urn:microsoft.com/office/officeart/2005/8/layout/process1"/>
    <dgm:cxn modelId="{AD858469-D2BD-442D-BA3A-B6932409C45F}" type="presParOf" srcId="{338C6B80-CA9D-4817-80E1-E37B34843E11}" destId="{770109B1-977D-41A1-8220-2941FB5D51CD}" srcOrd="5" destOrd="0" presId="urn:microsoft.com/office/officeart/2005/8/layout/process1"/>
    <dgm:cxn modelId="{BED81E76-0769-4D55-A8D7-9C8058F03693}" type="presParOf" srcId="{770109B1-977D-41A1-8220-2941FB5D51CD}" destId="{7B9DB0A8-81A6-4D1F-A19A-21EDF5F2AC90}" srcOrd="0" destOrd="0" presId="urn:microsoft.com/office/officeart/2005/8/layout/process1"/>
    <dgm:cxn modelId="{00F02FAE-C734-4F37-AB11-AC36162ADC4C}" type="presParOf" srcId="{338C6B80-CA9D-4817-80E1-E37B34843E11}" destId="{AAF65AF1-E7B0-4CB2-8FC8-20562D133D52}" srcOrd="6" destOrd="0" presId="urn:microsoft.com/office/officeart/2005/8/layout/process1"/>
    <dgm:cxn modelId="{B24B940F-1E04-44C7-B639-409BE165D97B}" type="presParOf" srcId="{338C6B80-CA9D-4817-80E1-E37B34843E11}" destId="{30851373-4B01-41C7-A039-D563778539A7}" srcOrd="7" destOrd="0" presId="urn:microsoft.com/office/officeart/2005/8/layout/process1"/>
    <dgm:cxn modelId="{38CDD950-2DB5-47F0-B371-D96148D1A4BC}" type="presParOf" srcId="{30851373-4B01-41C7-A039-D563778539A7}" destId="{3CB12E0F-4CBE-4280-8B44-BD240DABFB27}" srcOrd="0" destOrd="0" presId="urn:microsoft.com/office/officeart/2005/8/layout/process1"/>
    <dgm:cxn modelId="{C279DE8A-E162-443D-99F3-559AA353C2EE}" type="presParOf" srcId="{338C6B80-CA9D-4817-80E1-E37B34843E11}" destId="{48AC0252-500E-4FBA-BA21-10C8E4E02C3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860823-23F3-41CD-BC44-A09EE3CF94C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EE5EC09-932B-4E72-A747-51130E3E5E3A}">
      <dgm:prSet phldrT="[Text]"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sz="1200" dirty="0" smtClean="0"/>
            <a:t>Our people</a:t>
          </a:r>
          <a:endParaRPr lang="en-NZ" sz="1200" dirty="0"/>
        </a:p>
      </dgm:t>
    </dgm:pt>
    <dgm:pt modelId="{BC8D12E6-5B9B-4972-8FAE-0C068CF1305B}" type="parTrans" cxnId="{A3E258CA-80E1-4CA8-B431-1FAA92543D18}">
      <dgm:prSet/>
      <dgm:spPr/>
      <dgm:t>
        <a:bodyPr/>
        <a:lstStyle/>
        <a:p>
          <a:pPr algn="ctr"/>
          <a:endParaRPr lang="en-NZ"/>
        </a:p>
      </dgm:t>
    </dgm:pt>
    <dgm:pt modelId="{751A49CB-6C59-433E-A249-75F909B09F7B}" type="sibTrans" cxnId="{A3E258CA-80E1-4CA8-B431-1FAA92543D18}">
      <dgm:prSet/>
      <dgm:spPr/>
      <dgm:t>
        <a:bodyPr/>
        <a:lstStyle/>
        <a:p>
          <a:pPr algn="ctr"/>
          <a:endParaRPr lang="en-NZ"/>
        </a:p>
      </dgm:t>
    </dgm:pt>
    <dgm:pt modelId="{FADA7AEE-1DD3-4753-B32C-772D2D12936B}">
      <dgm:prSet phldrT="[Text]" custT="1"/>
      <dgm:spPr>
        <a:solidFill>
          <a:schemeClr val="tx2"/>
        </a:solidFill>
      </dgm:spPr>
      <dgm:t>
        <a:bodyPr/>
        <a:lstStyle/>
        <a:p>
          <a:pPr algn="ctr"/>
          <a:r>
            <a:rPr lang="en-US" sz="1200" dirty="0" smtClean="0"/>
            <a:t>Value &amp; integrity for clients</a:t>
          </a:r>
          <a:endParaRPr lang="en-NZ" sz="1200" dirty="0"/>
        </a:p>
      </dgm:t>
    </dgm:pt>
    <dgm:pt modelId="{18B66856-1AA5-4EA6-8E1F-B34CB7B9D959}" type="parTrans" cxnId="{3A6AFCF6-1519-4602-80A8-5FCACC2615E4}">
      <dgm:prSet/>
      <dgm:spPr/>
      <dgm:t>
        <a:bodyPr/>
        <a:lstStyle/>
        <a:p>
          <a:pPr algn="ctr"/>
          <a:endParaRPr lang="en-NZ"/>
        </a:p>
      </dgm:t>
    </dgm:pt>
    <dgm:pt modelId="{44385DC5-2DD2-4AD7-B997-A421690FD72B}" type="sibTrans" cxnId="{3A6AFCF6-1519-4602-80A8-5FCACC2615E4}">
      <dgm:prSet/>
      <dgm:spPr/>
      <dgm:t>
        <a:bodyPr/>
        <a:lstStyle/>
        <a:p>
          <a:pPr algn="ctr"/>
          <a:endParaRPr lang="en-NZ"/>
        </a:p>
      </dgm:t>
    </dgm:pt>
    <dgm:pt modelId="{456F1DA0-EF4C-4D2C-BFCA-044D78BD9817}">
      <dgm:prSet phldrT="[Text]" custT="1"/>
      <dgm:spPr>
        <a:solidFill>
          <a:schemeClr val="accent1"/>
        </a:solidFill>
      </dgm:spPr>
      <dgm:t>
        <a:bodyPr/>
        <a:lstStyle/>
        <a:p>
          <a:pPr algn="ctr"/>
          <a:r>
            <a:rPr lang="en-US" sz="1200" dirty="0" smtClean="0"/>
            <a:t>International collaboration</a:t>
          </a:r>
          <a:endParaRPr lang="en-NZ" sz="1200" dirty="0"/>
        </a:p>
      </dgm:t>
    </dgm:pt>
    <dgm:pt modelId="{C010BCF9-1100-4E1A-A753-0994143CA046}" type="parTrans" cxnId="{A398FC86-1288-4510-9EDB-E6D6CA46B49D}">
      <dgm:prSet/>
      <dgm:spPr/>
      <dgm:t>
        <a:bodyPr/>
        <a:lstStyle/>
        <a:p>
          <a:pPr algn="ctr"/>
          <a:endParaRPr lang="en-NZ"/>
        </a:p>
      </dgm:t>
    </dgm:pt>
    <dgm:pt modelId="{DE910891-D97F-47F2-9CFE-F42A0A8A934D}" type="sibTrans" cxnId="{A398FC86-1288-4510-9EDB-E6D6CA46B49D}">
      <dgm:prSet/>
      <dgm:spPr/>
      <dgm:t>
        <a:bodyPr/>
        <a:lstStyle/>
        <a:p>
          <a:pPr algn="ctr"/>
          <a:endParaRPr lang="en-NZ"/>
        </a:p>
      </dgm:t>
    </dgm:pt>
    <dgm:pt modelId="{0EE36706-EDFB-4019-B828-35FD8FF2D9C9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200" dirty="0" smtClean="0"/>
            <a:t>Our system</a:t>
          </a:r>
          <a:endParaRPr lang="en-NZ" sz="1200" dirty="0"/>
        </a:p>
      </dgm:t>
    </dgm:pt>
    <dgm:pt modelId="{AE302A69-C5A3-4994-A415-DB67F3511A26}" type="parTrans" cxnId="{E00AC9E9-BC3C-4E15-8C1F-E5B26104F3AA}">
      <dgm:prSet/>
      <dgm:spPr/>
      <dgm:t>
        <a:bodyPr/>
        <a:lstStyle/>
        <a:p>
          <a:endParaRPr lang="en-NZ"/>
        </a:p>
      </dgm:t>
    </dgm:pt>
    <dgm:pt modelId="{2D320A9D-9E83-4CDA-90C3-DE5208AA7616}" type="sibTrans" cxnId="{E00AC9E9-BC3C-4E15-8C1F-E5B26104F3AA}">
      <dgm:prSet/>
      <dgm:spPr/>
      <dgm:t>
        <a:bodyPr/>
        <a:lstStyle/>
        <a:p>
          <a:endParaRPr lang="en-NZ"/>
        </a:p>
      </dgm:t>
    </dgm:pt>
    <dgm:pt modelId="{4ED76A6C-8653-41FE-ACC2-4DA7ECD5AB3F}">
      <dgm:prSet phldrT="[Text]" custT="1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pPr algn="ctr"/>
          <a:r>
            <a:rPr lang="en-US" sz="1200" dirty="0" smtClean="0"/>
            <a:t>Grow IP in NZ</a:t>
          </a:r>
          <a:endParaRPr lang="en-NZ" sz="1200" dirty="0"/>
        </a:p>
      </dgm:t>
    </dgm:pt>
    <dgm:pt modelId="{F7CF47A5-64A4-4293-886D-9EEBE8D2EC3E}" type="parTrans" cxnId="{F6F9FF67-0DD0-4494-B319-461390A02FB0}">
      <dgm:prSet/>
      <dgm:spPr/>
      <dgm:t>
        <a:bodyPr/>
        <a:lstStyle/>
        <a:p>
          <a:endParaRPr lang="en-NZ"/>
        </a:p>
      </dgm:t>
    </dgm:pt>
    <dgm:pt modelId="{24FDFE92-37E9-4345-95E4-9EB6AF59F90A}" type="sibTrans" cxnId="{F6F9FF67-0DD0-4494-B319-461390A02FB0}">
      <dgm:prSet/>
      <dgm:spPr/>
      <dgm:t>
        <a:bodyPr/>
        <a:lstStyle/>
        <a:p>
          <a:endParaRPr lang="en-NZ"/>
        </a:p>
      </dgm:t>
    </dgm:pt>
    <dgm:pt modelId="{338C6B80-CA9D-4817-80E1-E37B34843E11}" type="pres">
      <dgm:prSet presAssocID="{56860823-23F3-41CD-BC44-A09EE3CF94C2}" presName="Name0" presStyleCnt="0">
        <dgm:presLayoutVars>
          <dgm:dir/>
          <dgm:resizeHandles val="exact"/>
        </dgm:presLayoutVars>
      </dgm:prSet>
      <dgm:spPr/>
    </dgm:pt>
    <dgm:pt modelId="{A7D34444-598F-418F-A737-542AE619F38A}" type="pres">
      <dgm:prSet presAssocID="{0EE5EC09-932B-4E72-A747-51130E3E5E3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173E7A21-1074-4703-B120-371A881F7B4E}" type="pres">
      <dgm:prSet presAssocID="{751A49CB-6C59-433E-A249-75F909B09F7B}" presName="sibTrans" presStyleLbl="sibTrans2D1" presStyleIdx="0" presStyleCnt="4"/>
      <dgm:spPr/>
      <dgm:t>
        <a:bodyPr/>
        <a:lstStyle/>
        <a:p>
          <a:endParaRPr lang="en-NZ"/>
        </a:p>
      </dgm:t>
    </dgm:pt>
    <dgm:pt modelId="{A59AB0EA-A138-4F78-AC17-0957A64B4B17}" type="pres">
      <dgm:prSet presAssocID="{751A49CB-6C59-433E-A249-75F909B09F7B}" presName="connectorText" presStyleLbl="sibTrans2D1" presStyleIdx="0" presStyleCnt="4"/>
      <dgm:spPr/>
      <dgm:t>
        <a:bodyPr/>
        <a:lstStyle/>
        <a:p>
          <a:endParaRPr lang="en-NZ"/>
        </a:p>
      </dgm:t>
    </dgm:pt>
    <dgm:pt modelId="{BA8B91DF-47B3-4E42-AD2F-A05BADB6C86C}" type="pres">
      <dgm:prSet presAssocID="{0EE36706-EDFB-4019-B828-35FD8FF2D9C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482EE068-FB30-4D3D-8EA0-3713A2E19636}" type="pres">
      <dgm:prSet presAssocID="{2D320A9D-9E83-4CDA-90C3-DE5208AA7616}" presName="sibTrans" presStyleLbl="sibTrans2D1" presStyleIdx="1" presStyleCnt="4"/>
      <dgm:spPr/>
      <dgm:t>
        <a:bodyPr/>
        <a:lstStyle/>
        <a:p>
          <a:endParaRPr lang="en-NZ"/>
        </a:p>
      </dgm:t>
    </dgm:pt>
    <dgm:pt modelId="{D7A83744-39B6-4E3D-B45F-314030692684}" type="pres">
      <dgm:prSet presAssocID="{2D320A9D-9E83-4CDA-90C3-DE5208AA7616}" presName="connectorText" presStyleLbl="sibTrans2D1" presStyleIdx="1" presStyleCnt="4"/>
      <dgm:spPr/>
      <dgm:t>
        <a:bodyPr/>
        <a:lstStyle/>
        <a:p>
          <a:endParaRPr lang="en-NZ"/>
        </a:p>
      </dgm:t>
    </dgm:pt>
    <dgm:pt modelId="{55F4B6E0-37F6-49E7-B914-2D961AD12ABE}" type="pres">
      <dgm:prSet presAssocID="{FADA7AEE-1DD3-4753-B32C-772D2D12936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770109B1-977D-41A1-8220-2941FB5D51CD}" type="pres">
      <dgm:prSet presAssocID="{44385DC5-2DD2-4AD7-B997-A421690FD72B}" presName="sibTrans" presStyleLbl="sibTrans2D1" presStyleIdx="2" presStyleCnt="4"/>
      <dgm:spPr/>
      <dgm:t>
        <a:bodyPr/>
        <a:lstStyle/>
        <a:p>
          <a:endParaRPr lang="en-NZ"/>
        </a:p>
      </dgm:t>
    </dgm:pt>
    <dgm:pt modelId="{7B9DB0A8-81A6-4D1F-A19A-21EDF5F2AC90}" type="pres">
      <dgm:prSet presAssocID="{44385DC5-2DD2-4AD7-B997-A421690FD72B}" presName="connectorText" presStyleLbl="sibTrans2D1" presStyleIdx="2" presStyleCnt="4"/>
      <dgm:spPr/>
      <dgm:t>
        <a:bodyPr/>
        <a:lstStyle/>
        <a:p>
          <a:endParaRPr lang="en-NZ"/>
        </a:p>
      </dgm:t>
    </dgm:pt>
    <dgm:pt modelId="{AAF65AF1-E7B0-4CB2-8FC8-20562D133D52}" type="pres">
      <dgm:prSet presAssocID="{456F1DA0-EF4C-4D2C-BFCA-044D78BD981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0851373-4B01-41C7-A039-D563778539A7}" type="pres">
      <dgm:prSet presAssocID="{DE910891-D97F-47F2-9CFE-F42A0A8A934D}" presName="sibTrans" presStyleLbl="sibTrans2D1" presStyleIdx="3" presStyleCnt="4"/>
      <dgm:spPr/>
      <dgm:t>
        <a:bodyPr/>
        <a:lstStyle/>
        <a:p>
          <a:endParaRPr lang="en-NZ"/>
        </a:p>
      </dgm:t>
    </dgm:pt>
    <dgm:pt modelId="{3CB12E0F-4CBE-4280-8B44-BD240DABFB27}" type="pres">
      <dgm:prSet presAssocID="{DE910891-D97F-47F2-9CFE-F42A0A8A934D}" presName="connectorText" presStyleLbl="sibTrans2D1" presStyleIdx="3" presStyleCnt="4"/>
      <dgm:spPr/>
      <dgm:t>
        <a:bodyPr/>
        <a:lstStyle/>
        <a:p>
          <a:endParaRPr lang="en-NZ"/>
        </a:p>
      </dgm:t>
    </dgm:pt>
    <dgm:pt modelId="{48AC0252-500E-4FBA-BA21-10C8E4E02C37}" type="pres">
      <dgm:prSet presAssocID="{4ED76A6C-8653-41FE-ACC2-4DA7ECD5AB3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A398FC86-1288-4510-9EDB-E6D6CA46B49D}" srcId="{56860823-23F3-41CD-BC44-A09EE3CF94C2}" destId="{456F1DA0-EF4C-4D2C-BFCA-044D78BD9817}" srcOrd="3" destOrd="0" parTransId="{C010BCF9-1100-4E1A-A753-0994143CA046}" sibTransId="{DE910891-D97F-47F2-9CFE-F42A0A8A934D}"/>
    <dgm:cxn modelId="{A419D3EC-B3F1-416D-A89D-3CDE7A34C92A}" type="presOf" srcId="{456F1DA0-EF4C-4D2C-BFCA-044D78BD9817}" destId="{AAF65AF1-E7B0-4CB2-8FC8-20562D133D52}" srcOrd="0" destOrd="0" presId="urn:microsoft.com/office/officeart/2005/8/layout/process1"/>
    <dgm:cxn modelId="{3A6AFCF6-1519-4602-80A8-5FCACC2615E4}" srcId="{56860823-23F3-41CD-BC44-A09EE3CF94C2}" destId="{FADA7AEE-1DD3-4753-B32C-772D2D12936B}" srcOrd="2" destOrd="0" parTransId="{18B66856-1AA5-4EA6-8E1F-B34CB7B9D959}" sibTransId="{44385DC5-2DD2-4AD7-B997-A421690FD72B}"/>
    <dgm:cxn modelId="{FB6A0F6E-E93E-47F4-962E-5B0318B7C34D}" type="presOf" srcId="{751A49CB-6C59-433E-A249-75F909B09F7B}" destId="{173E7A21-1074-4703-B120-371A881F7B4E}" srcOrd="0" destOrd="0" presId="urn:microsoft.com/office/officeart/2005/8/layout/process1"/>
    <dgm:cxn modelId="{EFD979EB-87D3-4411-BE56-84869BF7550F}" type="presOf" srcId="{DE910891-D97F-47F2-9CFE-F42A0A8A934D}" destId="{30851373-4B01-41C7-A039-D563778539A7}" srcOrd="0" destOrd="0" presId="urn:microsoft.com/office/officeart/2005/8/layout/process1"/>
    <dgm:cxn modelId="{B944D147-6F69-4DAC-95B3-B7744CF77417}" type="presOf" srcId="{0EE5EC09-932B-4E72-A747-51130E3E5E3A}" destId="{A7D34444-598F-418F-A737-542AE619F38A}" srcOrd="0" destOrd="0" presId="urn:microsoft.com/office/officeart/2005/8/layout/process1"/>
    <dgm:cxn modelId="{38BE4317-3C68-4FE7-B7D8-83E7E782D861}" type="presOf" srcId="{2D320A9D-9E83-4CDA-90C3-DE5208AA7616}" destId="{D7A83744-39B6-4E3D-B45F-314030692684}" srcOrd="1" destOrd="0" presId="urn:microsoft.com/office/officeart/2005/8/layout/process1"/>
    <dgm:cxn modelId="{A3E258CA-80E1-4CA8-B431-1FAA92543D18}" srcId="{56860823-23F3-41CD-BC44-A09EE3CF94C2}" destId="{0EE5EC09-932B-4E72-A747-51130E3E5E3A}" srcOrd="0" destOrd="0" parTransId="{BC8D12E6-5B9B-4972-8FAE-0C068CF1305B}" sibTransId="{751A49CB-6C59-433E-A249-75F909B09F7B}"/>
    <dgm:cxn modelId="{A2984672-B0CF-4E2E-9192-194BF95189D1}" type="presOf" srcId="{2D320A9D-9E83-4CDA-90C3-DE5208AA7616}" destId="{482EE068-FB30-4D3D-8EA0-3713A2E19636}" srcOrd="0" destOrd="0" presId="urn:microsoft.com/office/officeart/2005/8/layout/process1"/>
    <dgm:cxn modelId="{19793153-C3C2-402F-9466-E3705A661185}" type="presOf" srcId="{56860823-23F3-41CD-BC44-A09EE3CF94C2}" destId="{338C6B80-CA9D-4817-80E1-E37B34843E11}" srcOrd="0" destOrd="0" presId="urn:microsoft.com/office/officeart/2005/8/layout/process1"/>
    <dgm:cxn modelId="{6008FF98-7798-4D20-8DAA-00CDE6BCCD2F}" type="presOf" srcId="{751A49CB-6C59-433E-A249-75F909B09F7B}" destId="{A59AB0EA-A138-4F78-AC17-0957A64B4B17}" srcOrd="1" destOrd="0" presId="urn:microsoft.com/office/officeart/2005/8/layout/process1"/>
    <dgm:cxn modelId="{F66A526B-B383-46FE-A29B-44C9CD0CF909}" type="presOf" srcId="{44385DC5-2DD2-4AD7-B997-A421690FD72B}" destId="{7B9DB0A8-81A6-4D1F-A19A-21EDF5F2AC90}" srcOrd="1" destOrd="0" presId="urn:microsoft.com/office/officeart/2005/8/layout/process1"/>
    <dgm:cxn modelId="{E00AC9E9-BC3C-4E15-8C1F-E5B26104F3AA}" srcId="{56860823-23F3-41CD-BC44-A09EE3CF94C2}" destId="{0EE36706-EDFB-4019-B828-35FD8FF2D9C9}" srcOrd="1" destOrd="0" parTransId="{AE302A69-C5A3-4994-A415-DB67F3511A26}" sibTransId="{2D320A9D-9E83-4CDA-90C3-DE5208AA7616}"/>
    <dgm:cxn modelId="{8A9AAD8E-6838-4945-BE42-B1EC4307787C}" type="presOf" srcId="{44385DC5-2DD2-4AD7-B997-A421690FD72B}" destId="{770109B1-977D-41A1-8220-2941FB5D51CD}" srcOrd="0" destOrd="0" presId="urn:microsoft.com/office/officeart/2005/8/layout/process1"/>
    <dgm:cxn modelId="{B86B23FF-9244-4DD3-A06D-77204D25F0A5}" type="presOf" srcId="{0EE36706-EDFB-4019-B828-35FD8FF2D9C9}" destId="{BA8B91DF-47B3-4E42-AD2F-A05BADB6C86C}" srcOrd="0" destOrd="0" presId="urn:microsoft.com/office/officeart/2005/8/layout/process1"/>
    <dgm:cxn modelId="{F6F9FF67-0DD0-4494-B319-461390A02FB0}" srcId="{56860823-23F3-41CD-BC44-A09EE3CF94C2}" destId="{4ED76A6C-8653-41FE-ACC2-4DA7ECD5AB3F}" srcOrd="4" destOrd="0" parTransId="{F7CF47A5-64A4-4293-886D-9EEBE8D2EC3E}" sibTransId="{24FDFE92-37E9-4345-95E4-9EB6AF59F90A}"/>
    <dgm:cxn modelId="{F4FE1B70-3D6C-4E9C-B95F-73ACE8E94683}" type="presOf" srcId="{DE910891-D97F-47F2-9CFE-F42A0A8A934D}" destId="{3CB12E0F-4CBE-4280-8B44-BD240DABFB27}" srcOrd="1" destOrd="0" presId="urn:microsoft.com/office/officeart/2005/8/layout/process1"/>
    <dgm:cxn modelId="{689057CC-A323-4C37-A147-AC24571814F4}" type="presOf" srcId="{FADA7AEE-1DD3-4753-B32C-772D2D12936B}" destId="{55F4B6E0-37F6-49E7-B914-2D961AD12ABE}" srcOrd="0" destOrd="0" presId="urn:microsoft.com/office/officeart/2005/8/layout/process1"/>
    <dgm:cxn modelId="{91EAB1F4-3D8E-4D92-BF0D-361C84C5A29F}" type="presOf" srcId="{4ED76A6C-8653-41FE-ACC2-4DA7ECD5AB3F}" destId="{48AC0252-500E-4FBA-BA21-10C8E4E02C37}" srcOrd="0" destOrd="0" presId="urn:microsoft.com/office/officeart/2005/8/layout/process1"/>
    <dgm:cxn modelId="{9DC66EFB-2AE2-4314-99C0-CAE7C92F6CF3}" type="presParOf" srcId="{338C6B80-CA9D-4817-80E1-E37B34843E11}" destId="{A7D34444-598F-418F-A737-542AE619F38A}" srcOrd="0" destOrd="0" presId="urn:microsoft.com/office/officeart/2005/8/layout/process1"/>
    <dgm:cxn modelId="{AD1BD8C0-342E-4CB7-86D0-9E78D6B0295E}" type="presParOf" srcId="{338C6B80-CA9D-4817-80E1-E37B34843E11}" destId="{173E7A21-1074-4703-B120-371A881F7B4E}" srcOrd="1" destOrd="0" presId="urn:microsoft.com/office/officeart/2005/8/layout/process1"/>
    <dgm:cxn modelId="{104F174B-BC47-4672-BEA5-26FEC15E5D5D}" type="presParOf" srcId="{173E7A21-1074-4703-B120-371A881F7B4E}" destId="{A59AB0EA-A138-4F78-AC17-0957A64B4B17}" srcOrd="0" destOrd="0" presId="urn:microsoft.com/office/officeart/2005/8/layout/process1"/>
    <dgm:cxn modelId="{8368C83F-F322-4FDE-A167-FA73C2BDEF14}" type="presParOf" srcId="{338C6B80-CA9D-4817-80E1-E37B34843E11}" destId="{BA8B91DF-47B3-4E42-AD2F-A05BADB6C86C}" srcOrd="2" destOrd="0" presId="urn:microsoft.com/office/officeart/2005/8/layout/process1"/>
    <dgm:cxn modelId="{5814E54E-8ADA-4571-8A7F-DB19A59F36EE}" type="presParOf" srcId="{338C6B80-CA9D-4817-80E1-E37B34843E11}" destId="{482EE068-FB30-4D3D-8EA0-3713A2E19636}" srcOrd="3" destOrd="0" presId="urn:microsoft.com/office/officeart/2005/8/layout/process1"/>
    <dgm:cxn modelId="{37292811-0A57-4CF1-8972-A6E70E9A3753}" type="presParOf" srcId="{482EE068-FB30-4D3D-8EA0-3713A2E19636}" destId="{D7A83744-39B6-4E3D-B45F-314030692684}" srcOrd="0" destOrd="0" presId="urn:microsoft.com/office/officeart/2005/8/layout/process1"/>
    <dgm:cxn modelId="{BBEF7828-8157-4DAB-9E54-609B775D7557}" type="presParOf" srcId="{338C6B80-CA9D-4817-80E1-E37B34843E11}" destId="{55F4B6E0-37F6-49E7-B914-2D961AD12ABE}" srcOrd="4" destOrd="0" presId="urn:microsoft.com/office/officeart/2005/8/layout/process1"/>
    <dgm:cxn modelId="{C37CA6C5-B148-433D-A558-A8CC9C728CCD}" type="presParOf" srcId="{338C6B80-CA9D-4817-80E1-E37B34843E11}" destId="{770109B1-977D-41A1-8220-2941FB5D51CD}" srcOrd="5" destOrd="0" presId="urn:microsoft.com/office/officeart/2005/8/layout/process1"/>
    <dgm:cxn modelId="{288D0B1B-8FC9-45AB-8E1E-7F5F43AFFD3E}" type="presParOf" srcId="{770109B1-977D-41A1-8220-2941FB5D51CD}" destId="{7B9DB0A8-81A6-4D1F-A19A-21EDF5F2AC90}" srcOrd="0" destOrd="0" presId="urn:microsoft.com/office/officeart/2005/8/layout/process1"/>
    <dgm:cxn modelId="{962508A4-D2FB-4FBD-8D10-40553C9D4475}" type="presParOf" srcId="{338C6B80-CA9D-4817-80E1-E37B34843E11}" destId="{AAF65AF1-E7B0-4CB2-8FC8-20562D133D52}" srcOrd="6" destOrd="0" presId="urn:microsoft.com/office/officeart/2005/8/layout/process1"/>
    <dgm:cxn modelId="{B89F6AB8-FF8E-4EF3-9A06-5168C2ED1261}" type="presParOf" srcId="{338C6B80-CA9D-4817-80E1-E37B34843E11}" destId="{30851373-4B01-41C7-A039-D563778539A7}" srcOrd="7" destOrd="0" presId="urn:microsoft.com/office/officeart/2005/8/layout/process1"/>
    <dgm:cxn modelId="{81033E2A-EDA5-4321-B765-36B576761E23}" type="presParOf" srcId="{30851373-4B01-41C7-A039-D563778539A7}" destId="{3CB12E0F-4CBE-4280-8B44-BD240DABFB27}" srcOrd="0" destOrd="0" presId="urn:microsoft.com/office/officeart/2005/8/layout/process1"/>
    <dgm:cxn modelId="{ED8FC8FF-C094-4E41-A320-C02BACFE47BF}" type="presParOf" srcId="{338C6B80-CA9D-4817-80E1-E37B34843E11}" destId="{48AC0252-500E-4FBA-BA21-10C8E4E02C3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860823-23F3-41CD-BC44-A09EE3CF94C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EE5EC09-932B-4E72-A747-51130E3E5E3A}">
      <dgm:prSet phldrT="[Text]"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sz="1200" dirty="0" smtClean="0"/>
            <a:t>Our people</a:t>
          </a:r>
          <a:endParaRPr lang="en-NZ" sz="1200" dirty="0"/>
        </a:p>
      </dgm:t>
    </dgm:pt>
    <dgm:pt modelId="{BC8D12E6-5B9B-4972-8FAE-0C068CF1305B}" type="parTrans" cxnId="{A3E258CA-80E1-4CA8-B431-1FAA92543D18}">
      <dgm:prSet/>
      <dgm:spPr/>
      <dgm:t>
        <a:bodyPr/>
        <a:lstStyle/>
        <a:p>
          <a:pPr algn="ctr"/>
          <a:endParaRPr lang="en-NZ"/>
        </a:p>
      </dgm:t>
    </dgm:pt>
    <dgm:pt modelId="{751A49CB-6C59-433E-A249-75F909B09F7B}" type="sibTrans" cxnId="{A3E258CA-80E1-4CA8-B431-1FAA92543D18}">
      <dgm:prSet/>
      <dgm:spPr/>
      <dgm:t>
        <a:bodyPr/>
        <a:lstStyle/>
        <a:p>
          <a:pPr algn="ctr"/>
          <a:endParaRPr lang="en-NZ"/>
        </a:p>
      </dgm:t>
    </dgm:pt>
    <dgm:pt modelId="{FADA7AEE-1DD3-4753-B32C-772D2D12936B}">
      <dgm:prSet phldrT="[Text]" custT="1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pPr algn="ctr"/>
          <a:r>
            <a:rPr lang="en-US" sz="1200" dirty="0" smtClean="0"/>
            <a:t>Value &amp; integrity for clients</a:t>
          </a:r>
          <a:endParaRPr lang="en-NZ" sz="1200" dirty="0"/>
        </a:p>
      </dgm:t>
    </dgm:pt>
    <dgm:pt modelId="{18B66856-1AA5-4EA6-8E1F-B34CB7B9D959}" type="parTrans" cxnId="{3A6AFCF6-1519-4602-80A8-5FCACC2615E4}">
      <dgm:prSet/>
      <dgm:spPr/>
      <dgm:t>
        <a:bodyPr/>
        <a:lstStyle/>
        <a:p>
          <a:pPr algn="ctr"/>
          <a:endParaRPr lang="en-NZ"/>
        </a:p>
      </dgm:t>
    </dgm:pt>
    <dgm:pt modelId="{44385DC5-2DD2-4AD7-B997-A421690FD72B}" type="sibTrans" cxnId="{3A6AFCF6-1519-4602-80A8-5FCACC2615E4}">
      <dgm:prSet/>
      <dgm:spPr/>
      <dgm:t>
        <a:bodyPr/>
        <a:lstStyle/>
        <a:p>
          <a:pPr algn="ctr"/>
          <a:endParaRPr lang="en-NZ"/>
        </a:p>
      </dgm:t>
    </dgm:pt>
    <dgm:pt modelId="{456F1DA0-EF4C-4D2C-BFCA-044D78BD9817}">
      <dgm:prSet phldrT="[Text]" custT="1"/>
      <dgm:spPr>
        <a:solidFill>
          <a:schemeClr val="accent1"/>
        </a:solidFill>
      </dgm:spPr>
      <dgm:t>
        <a:bodyPr/>
        <a:lstStyle/>
        <a:p>
          <a:pPr algn="ctr"/>
          <a:r>
            <a:rPr lang="en-US" sz="1200" dirty="0" smtClean="0"/>
            <a:t>International collaboration</a:t>
          </a:r>
          <a:endParaRPr lang="en-NZ" sz="1200" dirty="0"/>
        </a:p>
      </dgm:t>
    </dgm:pt>
    <dgm:pt modelId="{C010BCF9-1100-4E1A-A753-0994143CA046}" type="parTrans" cxnId="{A398FC86-1288-4510-9EDB-E6D6CA46B49D}">
      <dgm:prSet/>
      <dgm:spPr/>
      <dgm:t>
        <a:bodyPr/>
        <a:lstStyle/>
        <a:p>
          <a:pPr algn="ctr"/>
          <a:endParaRPr lang="en-NZ"/>
        </a:p>
      </dgm:t>
    </dgm:pt>
    <dgm:pt modelId="{DE910891-D97F-47F2-9CFE-F42A0A8A934D}" type="sibTrans" cxnId="{A398FC86-1288-4510-9EDB-E6D6CA46B49D}">
      <dgm:prSet/>
      <dgm:spPr/>
      <dgm:t>
        <a:bodyPr/>
        <a:lstStyle/>
        <a:p>
          <a:pPr algn="ctr"/>
          <a:endParaRPr lang="en-NZ"/>
        </a:p>
      </dgm:t>
    </dgm:pt>
    <dgm:pt modelId="{0EE36706-EDFB-4019-B828-35FD8FF2D9C9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200" dirty="0" smtClean="0"/>
            <a:t>Our system</a:t>
          </a:r>
          <a:endParaRPr lang="en-NZ" sz="1200" dirty="0"/>
        </a:p>
      </dgm:t>
    </dgm:pt>
    <dgm:pt modelId="{AE302A69-C5A3-4994-A415-DB67F3511A26}" type="parTrans" cxnId="{E00AC9E9-BC3C-4E15-8C1F-E5B26104F3AA}">
      <dgm:prSet/>
      <dgm:spPr/>
      <dgm:t>
        <a:bodyPr/>
        <a:lstStyle/>
        <a:p>
          <a:endParaRPr lang="en-NZ"/>
        </a:p>
      </dgm:t>
    </dgm:pt>
    <dgm:pt modelId="{2D320A9D-9E83-4CDA-90C3-DE5208AA7616}" type="sibTrans" cxnId="{E00AC9E9-BC3C-4E15-8C1F-E5B26104F3AA}">
      <dgm:prSet/>
      <dgm:spPr/>
      <dgm:t>
        <a:bodyPr/>
        <a:lstStyle/>
        <a:p>
          <a:endParaRPr lang="en-NZ"/>
        </a:p>
      </dgm:t>
    </dgm:pt>
    <dgm:pt modelId="{4ED76A6C-8653-41FE-ACC2-4DA7ECD5AB3F}">
      <dgm:prSet phldrT="[Text]" custT="1"/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pPr algn="ctr"/>
          <a:r>
            <a:rPr lang="en-US" sz="1200" dirty="0" smtClean="0"/>
            <a:t>Grow IP in NZ</a:t>
          </a:r>
          <a:endParaRPr lang="en-NZ" sz="1200" dirty="0"/>
        </a:p>
      </dgm:t>
    </dgm:pt>
    <dgm:pt modelId="{F7CF47A5-64A4-4293-886D-9EEBE8D2EC3E}" type="parTrans" cxnId="{F6F9FF67-0DD0-4494-B319-461390A02FB0}">
      <dgm:prSet/>
      <dgm:spPr/>
      <dgm:t>
        <a:bodyPr/>
        <a:lstStyle/>
        <a:p>
          <a:endParaRPr lang="en-NZ"/>
        </a:p>
      </dgm:t>
    </dgm:pt>
    <dgm:pt modelId="{24FDFE92-37E9-4345-95E4-9EB6AF59F90A}" type="sibTrans" cxnId="{F6F9FF67-0DD0-4494-B319-461390A02FB0}">
      <dgm:prSet/>
      <dgm:spPr/>
      <dgm:t>
        <a:bodyPr/>
        <a:lstStyle/>
        <a:p>
          <a:endParaRPr lang="en-NZ"/>
        </a:p>
      </dgm:t>
    </dgm:pt>
    <dgm:pt modelId="{338C6B80-CA9D-4817-80E1-E37B34843E11}" type="pres">
      <dgm:prSet presAssocID="{56860823-23F3-41CD-BC44-A09EE3CF94C2}" presName="Name0" presStyleCnt="0">
        <dgm:presLayoutVars>
          <dgm:dir/>
          <dgm:resizeHandles val="exact"/>
        </dgm:presLayoutVars>
      </dgm:prSet>
      <dgm:spPr/>
    </dgm:pt>
    <dgm:pt modelId="{A7D34444-598F-418F-A737-542AE619F38A}" type="pres">
      <dgm:prSet presAssocID="{0EE5EC09-932B-4E72-A747-51130E3E5E3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173E7A21-1074-4703-B120-371A881F7B4E}" type="pres">
      <dgm:prSet presAssocID="{751A49CB-6C59-433E-A249-75F909B09F7B}" presName="sibTrans" presStyleLbl="sibTrans2D1" presStyleIdx="0" presStyleCnt="4"/>
      <dgm:spPr/>
      <dgm:t>
        <a:bodyPr/>
        <a:lstStyle/>
        <a:p>
          <a:endParaRPr lang="en-NZ"/>
        </a:p>
      </dgm:t>
    </dgm:pt>
    <dgm:pt modelId="{A59AB0EA-A138-4F78-AC17-0957A64B4B17}" type="pres">
      <dgm:prSet presAssocID="{751A49CB-6C59-433E-A249-75F909B09F7B}" presName="connectorText" presStyleLbl="sibTrans2D1" presStyleIdx="0" presStyleCnt="4"/>
      <dgm:spPr/>
      <dgm:t>
        <a:bodyPr/>
        <a:lstStyle/>
        <a:p>
          <a:endParaRPr lang="en-NZ"/>
        </a:p>
      </dgm:t>
    </dgm:pt>
    <dgm:pt modelId="{BA8B91DF-47B3-4E42-AD2F-A05BADB6C86C}" type="pres">
      <dgm:prSet presAssocID="{0EE36706-EDFB-4019-B828-35FD8FF2D9C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482EE068-FB30-4D3D-8EA0-3713A2E19636}" type="pres">
      <dgm:prSet presAssocID="{2D320A9D-9E83-4CDA-90C3-DE5208AA7616}" presName="sibTrans" presStyleLbl="sibTrans2D1" presStyleIdx="1" presStyleCnt="4"/>
      <dgm:spPr/>
      <dgm:t>
        <a:bodyPr/>
        <a:lstStyle/>
        <a:p>
          <a:endParaRPr lang="en-NZ"/>
        </a:p>
      </dgm:t>
    </dgm:pt>
    <dgm:pt modelId="{D7A83744-39B6-4E3D-B45F-314030692684}" type="pres">
      <dgm:prSet presAssocID="{2D320A9D-9E83-4CDA-90C3-DE5208AA7616}" presName="connectorText" presStyleLbl="sibTrans2D1" presStyleIdx="1" presStyleCnt="4"/>
      <dgm:spPr/>
      <dgm:t>
        <a:bodyPr/>
        <a:lstStyle/>
        <a:p>
          <a:endParaRPr lang="en-NZ"/>
        </a:p>
      </dgm:t>
    </dgm:pt>
    <dgm:pt modelId="{55F4B6E0-37F6-49E7-B914-2D961AD12ABE}" type="pres">
      <dgm:prSet presAssocID="{FADA7AEE-1DD3-4753-B32C-772D2D12936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770109B1-977D-41A1-8220-2941FB5D51CD}" type="pres">
      <dgm:prSet presAssocID="{44385DC5-2DD2-4AD7-B997-A421690FD72B}" presName="sibTrans" presStyleLbl="sibTrans2D1" presStyleIdx="2" presStyleCnt="4"/>
      <dgm:spPr/>
      <dgm:t>
        <a:bodyPr/>
        <a:lstStyle/>
        <a:p>
          <a:endParaRPr lang="en-NZ"/>
        </a:p>
      </dgm:t>
    </dgm:pt>
    <dgm:pt modelId="{7B9DB0A8-81A6-4D1F-A19A-21EDF5F2AC90}" type="pres">
      <dgm:prSet presAssocID="{44385DC5-2DD2-4AD7-B997-A421690FD72B}" presName="connectorText" presStyleLbl="sibTrans2D1" presStyleIdx="2" presStyleCnt="4"/>
      <dgm:spPr/>
      <dgm:t>
        <a:bodyPr/>
        <a:lstStyle/>
        <a:p>
          <a:endParaRPr lang="en-NZ"/>
        </a:p>
      </dgm:t>
    </dgm:pt>
    <dgm:pt modelId="{AAF65AF1-E7B0-4CB2-8FC8-20562D133D52}" type="pres">
      <dgm:prSet presAssocID="{456F1DA0-EF4C-4D2C-BFCA-044D78BD981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0851373-4B01-41C7-A039-D563778539A7}" type="pres">
      <dgm:prSet presAssocID="{DE910891-D97F-47F2-9CFE-F42A0A8A934D}" presName="sibTrans" presStyleLbl="sibTrans2D1" presStyleIdx="3" presStyleCnt="4"/>
      <dgm:spPr/>
      <dgm:t>
        <a:bodyPr/>
        <a:lstStyle/>
        <a:p>
          <a:endParaRPr lang="en-NZ"/>
        </a:p>
      </dgm:t>
    </dgm:pt>
    <dgm:pt modelId="{3CB12E0F-4CBE-4280-8B44-BD240DABFB27}" type="pres">
      <dgm:prSet presAssocID="{DE910891-D97F-47F2-9CFE-F42A0A8A934D}" presName="connectorText" presStyleLbl="sibTrans2D1" presStyleIdx="3" presStyleCnt="4"/>
      <dgm:spPr/>
      <dgm:t>
        <a:bodyPr/>
        <a:lstStyle/>
        <a:p>
          <a:endParaRPr lang="en-NZ"/>
        </a:p>
      </dgm:t>
    </dgm:pt>
    <dgm:pt modelId="{48AC0252-500E-4FBA-BA21-10C8E4E02C37}" type="pres">
      <dgm:prSet presAssocID="{4ED76A6C-8653-41FE-ACC2-4DA7ECD5AB3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C9E26631-66F7-472B-B907-E63356065709}" type="presOf" srcId="{2D320A9D-9E83-4CDA-90C3-DE5208AA7616}" destId="{D7A83744-39B6-4E3D-B45F-314030692684}" srcOrd="1" destOrd="0" presId="urn:microsoft.com/office/officeart/2005/8/layout/process1"/>
    <dgm:cxn modelId="{8A223AE2-27D3-4FC1-9A79-DD2FB0B7BD40}" type="presOf" srcId="{456F1DA0-EF4C-4D2C-BFCA-044D78BD9817}" destId="{AAF65AF1-E7B0-4CB2-8FC8-20562D133D52}" srcOrd="0" destOrd="0" presId="urn:microsoft.com/office/officeart/2005/8/layout/process1"/>
    <dgm:cxn modelId="{3A6AFCF6-1519-4602-80A8-5FCACC2615E4}" srcId="{56860823-23F3-41CD-BC44-A09EE3CF94C2}" destId="{FADA7AEE-1DD3-4753-B32C-772D2D12936B}" srcOrd="2" destOrd="0" parTransId="{18B66856-1AA5-4EA6-8E1F-B34CB7B9D959}" sibTransId="{44385DC5-2DD2-4AD7-B997-A421690FD72B}"/>
    <dgm:cxn modelId="{CAAC1398-8015-4A3F-90F9-D889AB3039AB}" type="presOf" srcId="{751A49CB-6C59-433E-A249-75F909B09F7B}" destId="{173E7A21-1074-4703-B120-371A881F7B4E}" srcOrd="0" destOrd="0" presId="urn:microsoft.com/office/officeart/2005/8/layout/process1"/>
    <dgm:cxn modelId="{4339E700-E5D5-4DAD-8701-49F0093CC54C}" type="presOf" srcId="{DE910891-D97F-47F2-9CFE-F42A0A8A934D}" destId="{30851373-4B01-41C7-A039-D563778539A7}" srcOrd="0" destOrd="0" presId="urn:microsoft.com/office/officeart/2005/8/layout/process1"/>
    <dgm:cxn modelId="{53EC250E-7FC1-4089-AB38-9B39F52C8C8C}" type="presOf" srcId="{2D320A9D-9E83-4CDA-90C3-DE5208AA7616}" destId="{482EE068-FB30-4D3D-8EA0-3713A2E19636}" srcOrd="0" destOrd="0" presId="urn:microsoft.com/office/officeart/2005/8/layout/process1"/>
    <dgm:cxn modelId="{A398FC86-1288-4510-9EDB-E6D6CA46B49D}" srcId="{56860823-23F3-41CD-BC44-A09EE3CF94C2}" destId="{456F1DA0-EF4C-4D2C-BFCA-044D78BD9817}" srcOrd="3" destOrd="0" parTransId="{C010BCF9-1100-4E1A-A753-0994143CA046}" sibTransId="{DE910891-D97F-47F2-9CFE-F42A0A8A934D}"/>
    <dgm:cxn modelId="{4B777CFD-DF37-45D7-AB63-0D852A1EC166}" type="presOf" srcId="{FADA7AEE-1DD3-4753-B32C-772D2D12936B}" destId="{55F4B6E0-37F6-49E7-B914-2D961AD12ABE}" srcOrd="0" destOrd="0" presId="urn:microsoft.com/office/officeart/2005/8/layout/process1"/>
    <dgm:cxn modelId="{5FF84D3F-BB35-4367-91D7-ADE1B29035AC}" type="presOf" srcId="{44385DC5-2DD2-4AD7-B997-A421690FD72B}" destId="{7B9DB0A8-81A6-4D1F-A19A-21EDF5F2AC90}" srcOrd="1" destOrd="0" presId="urn:microsoft.com/office/officeart/2005/8/layout/process1"/>
    <dgm:cxn modelId="{A3E258CA-80E1-4CA8-B431-1FAA92543D18}" srcId="{56860823-23F3-41CD-BC44-A09EE3CF94C2}" destId="{0EE5EC09-932B-4E72-A747-51130E3E5E3A}" srcOrd="0" destOrd="0" parTransId="{BC8D12E6-5B9B-4972-8FAE-0C068CF1305B}" sibTransId="{751A49CB-6C59-433E-A249-75F909B09F7B}"/>
    <dgm:cxn modelId="{E00AC9E9-BC3C-4E15-8C1F-E5B26104F3AA}" srcId="{56860823-23F3-41CD-BC44-A09EE3CF94C2}" destId="{0EE36706-EDFB-4019-B828-35FD8FF2D9C9}" srcOrd="1" destOrd="0" parTransId="{AE302A69-C5A3-4994-A415-DB67F3511A26}" sibTransId="{2D320A9D-9E83-4CDA-90C3-DE5208AA7616}"/>
    <dgm:cxn modelId="{686921C3-E802-4D1B-A179-C4DC80B07C5E}" type="presOf" srcId="{4ED76A6C-8653-41FE-ACC2-4DA7ECD5AB3F}" destId="{48AC0252-500E-4FBA-BA21-10C8E4E02C37}" srcOrd="0" destOrd="0" presId="urn:microsoft.com/office/officeart/2005/8/layout/process1"/>
    <dgm:cxn modelId="{486251C1-2FDD-43A5-BD57-DB03F69DCC59}" type="presOf" srcId="{751A49CB-6C59-433E-A249-75F909B09F7B}" destId="{A59AB0EA-A138-4F78-AC17-0957A64B4B17}" srcOrd="1" destOrd="0" presId="urn:microsoft.com/office/officeart/2005/8/layout/process1"/>
    <dgm:cxn modelId="{11B9BB0B-651D-426B-9333-6C460A2E1467}" type="presOf" srcId="{DE910891-D97F-47F2-9CFE-F42A0A8A934D}" destId="{3CB12E0F-4CBE-4280-8B44-BD240DABFB27}" srcOrd="1" destOrd="0" presId="urn:microsoft.com/office/officeart/2005/8/layout/process1"/>
    <dgm:cxn modelId="{5B63E226-BAA8-4495-8639-955C5B7854DA}" type="presOf" srcId="{44385DC5-2DD2-4AD7-B997-A421690FD72B}" destId="{770109B1-977D-41A1-8220-2941FB5D51CD}" srcOrd="0" destOrd="0" presId="urn:microsoft.com/office/officeart/2005/8/layout/process1"/>
    <dgm:cxn modelId="{37B36F11-A2CC-4DED-89DF-2864F95975DA}" type="presOf" srcId="{0EE5EC09-932B-4E72-A747-51130E3E5E3A}" destId="{A7D34444-598F-418F-A737-542AE619F38A}" srcOrd="0" destOrd="0" presId="urn:microsoft.com/office/officeart/2005/8/layout/process1"/>
    <dgm:cxn modelId="{0F82655A-B2F2-4178-AA48-EDC38374E94C}" type="presOf" srcId="{56860823-23F3-41CD-BC44-A09EE3CF94C2}" destId="{338C6B80-CA9D-4817-80E1-E37B34843E11}" srcOrd="0" destOrd="0" presId="urn:microsoft.com/office/officeart/2005/8/layout/process1"/>
    <dgm:cxn modelId="{DD113F35-5495-4488-9B5E-2A7A0ABA00B2}" type="presOf" srcId="{0EE36706-EDFB-4019-B828-35FD8FF2D9C9}" destId="{BA8B91DF-47B3-4E42-AD2F-A05BADB6C86C}" srcOrd="0" destOrd="0" presId="urn:microsoft.com/office/officeart/2005/8/layout/process1"/>
    <dgm:cxn modelId="{F6F9FF67-0DD0-4494-B319-461390A02FB0}" srcId="{56860823-23F3-41CD-BC44-A09EE3CF94C2}" destId="{4ED76A6C-8653-41FE-ACC2-4DA7ECD5AB3F}" srcOrd="4" destOrd="0" parTransId="{F7CF47A5-64A4-4293-886D-9EEBE8D2EC3E}" sibTransId="{24FDFE92-37E9-4345-95E4-9EB6AF59F90A}"/>
    <dgm:cxn modelId="{9CDB8E76-2B2D-4AE7-A1CC-BA4E1424A170}" type="presParOf" srcId="{338C6B80-CA9D-4817-80E1-E37B34843E11}" destId="{A7D34444-598F-418F-A737-542AE619F38A}" srcOrd="0" destOrd="0" presId="urn:microsoft.com/office/officeart/2005/8/layout/process1"/>
    <dgm:cxn modelId="{412FACB4-99A2-4F72-AE7C-DA8BE3ED01BC}" type="presParOf" srcId="{338C6B80-CA9D-4817-80E1-E37B34843E11}" destId="{173E7A21-1074-4703-B120-371A881F7B4E}" srcOrd="1" destOrd="0" presId="urn:microsoft.com/office/officeart/2005/8/layout/process1"/>
    <dgm:cxn modelId="{9C5E5E93-C536-4FD3-B41C-2F2B317E9DB9}" type="presParOf" srcId="{173E7A21-1074-4703-B120-371A881F7B4E}" destId="{A59AB0EA-A138-4F78-AC17-0957A64B4B17}" srcOrd="0" destOrd="0" presId="urn:microsoft.com/office/officeart/2005/8/layout/process1"/>
    <dgm:cxn modelId="{96AF2C9D-173E-431C-89AC-CEE1105DD3D0}" type="presParOf" srcId="{338C6B80-CA9D-4817-80E1-E37B34843E11}" destId="{BA8B91DF-47B3-4E42-AD2F-A05BADB6C86C}" srcOrd="2" destOrd="0" presId="urn:microsoft.com/office/officeart/2005/8/layout/process1"/>
    <dgm:cxn modelId="{D034F37A-8052-4E38-970D-2254AAD56557}" type="presParOf" srcId="{338C6B80-CA9D-4817-80E1-E37B34843E11}" destId="{482EE068-FB30-4D3D-8EA0-3713A2E19636}" srcOrd="3" destOrd="0" presId="urn:microsoft.com/office/officeart/2005/8/layout/process1"/>
    <dgm:cxn modelId="{19B61D97-9BC9-469C-971E-7E9E1E956398}" type="presParOf" srcId="{482EE068-FB30-4D3D-8EA0-3713A2E19636}" destId="{D7A83744-39B6-4E3D-B45F-314030692684}" srcOrd="0" destOrd="0" presId="urn:microsoft.com/office/officeart/2005/8/layout/process1"/>
    <dgm:cxn modelId="{69375825-C0D3-471C-B57D-677BC2ECAA83}" type="presParOf" srcId="{338C6B80-CA9D-4817-80E1-E37B34843E11}" destId="{55F4B6E0-37F6-49E7-B914-2D961AD12ABE}" srcOrd="4" destOrd="0" presId="urn:microsoft.com/office/officeart/2005/8/layout/process1"/>
    <dgm:cxn modelId="{CCDD6D76-A716-488A-932E-B14AC32B6381}" type="presParOf" srcId="{338C6B80-CA9D-4817-80E1-E37B34843E11}" destId="{770109B1-977D-41A1-8220-2941FB5D51CD}" srcOrd="5" destOrd="0" presId="urn:microsoft.com/office/officeart/2005/8/layout/process1"/>
    <dgm:cxn modelId="{A20F9A9C-5229-4963-BF9E-66EB0AF1AD7B}" type="presParOf" srcId="{770109B1-977D-41A1-8220-2941FB5D51CD}" destId="{7B9DB0A8-81A6-4D1F-A19A-21EDF5F2AC90}" srcOrd="0" destOrd="0" presId="urn:microsoft.com/office/officeart/2005/8/layout/process1"/>
    <dgm:cxn modelId="{31238E80-1CE0-4330-8614-EC3B639F1022}" type="presParOf" srcId="{338C6B80-CA9D-4817-80E1-E37B34843E11}" destId="{AAF65AF1-E7B0-4CB2-8FC8-20562D133D52}" srcOrd="6" destOrd="0" presId="urn:microsoft.com/office/officeart/2005/8/layout/process1"/>
    <dgm:cxn modelId="{F255A620-D017-481A-BB7D-7A0E14FA48DC}" type="presParOf" srcId="{338C6B80-CA9D-4817-80E1-E37B34843E11}" destId="{30851373-4B01-41C7-A039-D563778539A7}" srcOrd="7" destOrd="0" presId="urn:microsoft.com/office/officeart/2005/8/layout/process1"/>
    <dgm:cxn modelId="{87787959-C5CD-44B6-9F87-058A0A327A68}" type="presParOf" srcId="{30851373-4B01-41C7-A039-D563778539A7}" destId="{3CB12E0F-4CBE-4280-8B44-BD240DABFB27}" srcOrd="0" destOrd="0" presId="urn:microsoft.com/office/officeart/2005/8/layout/process1"/>
    <dgm:cxn modelId="{7B72E215-C2CF-4C18-A7B9-D8AE724B656B}" type="presParOf" srcId="{338C6B80-CA9D-4817-80E1-E37B34843E11}" destId="{48AC0252-500E-4FBA-BA21-10C8E4E02C3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860823-23F3-41CD-BC44-A09EE3CF94C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EE5EC09-932B-4E72-A747-51130E3E5E3A}">
      <dgm:prSet phldrT="[Text]" custT="1"/>
      <dgm:spPr>
        <a:solidFill>
          <a:schemeClr val="accent4"/>
        </a:solidFill>
      </dgm:spPr>
      <dgm:t>
        <a:bodyPr/>
        <a:lstStyle/>
        <a:p>
          <a:pPr algn="ctr"/>
          <a:r>
            <a:rPr lang="en-US" sz="1200" dirty="0" smtClean="0"/>
            <a:t>Our people</a:t>
          </a:r>
          <a:endParaRPr lang="en-NZ" sz="1200" dirty="0"/>
        </a:p>
      </dgm:t>
    </dgm:pt>
    <dgm:pt modelId="{BC8D12E6-5B9B-4972-8FAE-0C068CF1305B}" type="parTrans" cxnId="{A3E258CA-80E1-4CA8-B431-1FAA92543D18}">
      <dgm:prSet/>
      <dgm:spPr/>
      <dgm:t>
        <a:bodyPr/>
        <a:lstStyle/>
        <a:p>
          <a:pPr algn="ctr"/>
          <a:endParaRPr lang="en-NZ"/>
        </a:p>
      </dgm:t>
    </dgm:pt>
    <dgm:pt modelId="{751A49CB-6C59-433E-A249-75F909B09F7B}" type="sibTrans" cxnId="{A3E258CA-80E1-4CA8-B431-1FAA92543D18}">
      <dgm:prSet/>
      <dgm:spPr/>
      <dgm:t>
        <a:bodyPr/>
        <a:lstStyle/>
        <a:p>
          <a:pPr algn="ctr"/>
          <a:endParaRPr lang="en-NZ"/>
        </a:p>
      </dgm:t>
    </dgm:pt>
    <dgm:pt modelId="{FADA7AEE-1DD3-4753-B32C-772D2D12936B}">
      <dgm:prSet phldrT="[Text]" custT="1"/>
      <dgm:spPr>
        <a:solidFill>
          <a:schemeClr val="tx2"/>
        </a:solidFill>
      </dgm:spPr>
      <dgm:t>
        <a:bodyPr/>
        <a:lstStyle/>
        <a:p>
          <a:pPr algn="ctr"/>
          <a:r>
            <a:rPr lang="en-US" sz="1200" dirty="0" smtClean="0"/>
            <a:t>Value &amp; integrity for clients</a:t>
          </a:r>
          <a:endParaRPr lang="en-NZ" sz="1200" dirty="0"/>
        </a:p>
      </dgm:t>
    </dgm:pt>
    <dgm:pt modelId="{18B66856-1AA5-4EA6-8E1F-B34CB7B9D959}" type="parTrans" cxnId="{3A6AFCF6-1519-4602-80A8-5FCACC2615E4}">
      <dgm:prSet/>
      <dgm:spPr/>
      <dgm:t>
        <a:bodyPr/>
        <a:lstStyle/>
        <a:p>
          <a:pPr algn="ctr"/>
          <a:endParaRPr lang="en-NZ"/>
        </a:p>
      </dgm:t>
    </dgm:pt>
    <dgm:pt modelId="{44385DC5-2DD2-4AD7-B997-A421690FD72B}" type="sibTrans" cxnId="{3A6AFCF6-1519-4602-80A8-5FCACC2615E4}">
      <dgm:prSet/>
      <dgm:spPr/>
      <dgm:t>
        <a:bodyPr/>
        <a:lstStyle/>
        <a:p>
          <a:pPr algn="ctr"/>
          <a:endParaRPr lang="en-NZ"/>
        </a:p>
      </dgm:t>
    </dgm:pt>
    <dgm:pt modelId="{456F1DA0-EF4C-4D2C-BFCA-044D78BD9817}">
      <dgm:prSet phldrT="[Text]" custT="1"/>
      <dgm:spPr>
        <a:solidFill>
          <a:schemeClr val="accent4"/>
        </a:solidFill>
      </dgm:spPr>
      <dgm:t>
        <a:bodyPr/>
        <a:lstStyle/>
        <a:p>
          <a:pPr algn="ctr"/>
          <a:r>
            <a:rPr lang="en-US" sz="1200" dirty="0" smtClean="0"/>
            <a:t>International collaboration</a:t>
          </a:r>
          <a:endParaRPr lang="en-NZ" sz="1200" dirty="0"/>
        </a:p>
      </dgm:t>
    </dgm:pt>
    <dgm:pt modelId="{C010BCF9-1100-4E1A-A753-0994143CA046}" type="parTrans" cxnId="{A398FC86-1288-4510-9EDB-E6D6CA46B49D}">
      <dgm:prSet/>
      <dgm:spPr/>
      <dgm:t>
        <a:bodyPr/>
        <a:lstStyle/>
        <a:p>
          <a:pPr algn="ctr"/>
          <a:endParaRPr lang="en-NZ"/>
        </a:p>
      </dgm:t>
    </dgm:pt>
    <dgm:pt modelId="{DE910891-D97F-47F2-9CFE-F42A0A8A934D}" type="sibTrans" cxnId="{A398FC86-1288-4510-9EDB-E6D6CA46B49D}">
      <dgm:prSet/>
      <dgm:spPr/>
      <dgm:t>
        <a:bodyPr/>
        <a:lstStyle/>
        <a:p>
          <a:pPr algn="ctr"/>
          <a:endParaRPr lang="en-NZ"/>
        </a:p>
      </dgm:t>
    </dgm:pt>
    <dgm:pt modelId="{0EE36706-EDFB-4019-B828-35FD8FF2D9C9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200" dirty="0" smtClean="0"/>
            <a:t>Our system</a:t>
          </a:r>
          <a:endParaRPr lang="en-NZ" sz="1200" dirty="0"/>
        </a:p>
      </dgm:t>
    </dgm:pt>
    <dgm:pt modelId="{AE302A69-C5A3-4994-A415-DB67F3511A26}" type="parTrans" cxnId="{E00AC9E9-BC3C-4E15-8C1F-E5B26104F3AA}">
      <dgm:prSet/>
      <dgm:spPr/>
      <dgm:t>
        <a:bodyPr/>
        <a:lstStyle/>
        <a:p>
          <a:endParaRPr lang="en-NZ"/>
        </a:p>
      </dgm:t>
    </dgm:pt>
    <dgm:pt modelId="{2D320A9D-9E83-4CDA-90C3-DE5208AA7616}" type="sibTrans" cxnId="{E00AC9E9-BC3C-4E15-8C1F-E5B26104F3AA}">
      <dgm:prSet/>
      <dgm:spPr/>
      <dgm:t>
        <a:bodyPr/>
        <a:lstStyle/>
        <a:p>
          <a:endParaRPr lang="en-NZ"/>
        </a:p>
      </dgm:t>
    </dgm:pt>
    <dgm:pt modelId="{4ED76A6C-8653-41FE-ACC2-4DA7ECD5AB3F}">
      <dgm:prSet phldrT="[Text]" custT="1"/>
      <dgm:spPr>
        <a:solidFill>
          <a:schemeClr val="tx2"/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sz="1200" dirty="0" smtClean="0"/>
            <a:t>Grow IP in NZ</a:t>
          </a:r>
          <a:endParaRPr lang="en-NZ" sz="1200" dirty="0"/>
        </a:p>
      </dgm:t>
    </dgm:pt>
    <dgm:pt modelId="{F7CF47A5-64A4-4293-886D-9EEBE8D2EC3E}" type="parTrans" cxnId="{F6F9FF67-0DD0-4494-B319-461390A02FB0}">
      <dgm:prSet/>
      <dgm:spPr/>
      <dgm:t>
        <a:bodyPr/>
        <a:lstStyle/>
        <a:p>
          <a:endParaRPr lang="en-NZ"/>
        </a:p>
      </dgm:t>
    </dgm:pt>
    <dgm:pt modelId="{24FDFE92-37E9-4345-95E4-9EB6AF59F90A}" type="sibTrans" cxnId="{F6F9FF67-0DD0-4494-B319-461390A02FB0}">
      <dgm:prSet/>
      <dgm:spPr/>
      <dgm:t>
        <a:bodyPr/>
        <a:lstStyle/>
        <a:p>
          <a:endParaRPr lang="en-NZ"/>
        </a:p>
      </dgm:t>
    </dgm:pt>
    <dgm:pt modelId="{338C6B80-CA9D-4817-80E1-E37B34843E11}" type="pres">
      <dgm:prSet presAssocID="{56860823-23F3-41CD-BC44-A09EE3CF94C2}" presName="Name0" presStyleCnt="0">
        <dgm:presLayoutVars>
          <dgm:dir/>
          <dgm:resizeHandles val="exact"/>
        </dgm:presLayoutVars>
      </dgm:prSet>
      <dgm:spPr/>
    </dgm:pt>
    <dgm:pt modelId="{A7D34444-598F-418F-A737-542AE619F38A}" type="pres">
      <dgm:prSet presAssocID="{0EE5EC09-932B-4E72-A747-51130E3E5E3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173E7A21-1074-4703-B120-371A881F7B4E}" type="pres">
      <dgm:prSet presAssocID="{751A49CB-6C59-433E-A249-75F909B09F7B}" presName="sibTrans" presStyleLbl="sibTrans2D1" presStyleIdx="0" presStyleCnt="4"/>
      <dgm:spPr/>
      <dgm:t>
        <a:bodyPr/>
        <a:lstStyle/>
        <a:p>
          <a:endParaRPr lang="en-NZ"/>
        </a:p>
      </dgm:t>
    </dgm:pt>
    <dgm:pt modelId="{A59AB0EA-A138-4F78-AC17-0957A64B4B17}" type="pres">
      <dgm:prSet presAssocID="{751A49CB-6C59-433E-A249-75F909B09F7B}" presName="connectorText" presStyleLbl="sibTrans2D1" presStyleIdx="0" presStyleCnt="4"/>
      <dgm:spPr/>
      <dgm:t>
        <a:bodyPr/>
        <a:lstStyle/>
        <a:p>
          <a:endParaRPr lang="en-NZ"/>
        </a:p>
      </dgm:t>
    </dgm:pt>
    <dgm:pt modelId="{BA8B91DF-47B3-4E42-AD2F-A05BADB6C86C}" type="pres">
      <dgm:prSet presAssocID="{0EE36706-EDFB-4019-B828-35FD8FF2D9C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482EE068-FB30-4D3D-8EA0-3713A2E19636}" type="pres">
      <dgm:prSet presAssocID="{2D320A9D-9E83-4CDA-90C3-DE5208AA7616}" presName="sibTrans" presStyleLbl="sibTrans2D1" presStyleIdx="1" presStyleCnt="4"/>
      <dgm:spPr/>
      <dgm:t>
        <a:bodyPr/>
        <a:lstStyle/>
        <a:p>
          <a:endParaRPr lang="en-NZ"/>
        </a:p>
      </dgm:t>
    </dgm:pt>
    <dgm:pt modelId="{D7A83744-39B6-4E3D-B45F-314030692684}" type="pres">
      <dgm:prSet presAssocID="{2D320A9D-9E83-4CDA-90C3-DE5208AA7616}" presName="connectorText" presStyleLbl="sibTrans2D1" presStyleIdx="1" presStyleCnt="4"/>
      <dgm:spPr/>
      <dgm:t>
        <a:bodyPr/>
        <a:lstStyle/>
        <a:p>
          <a:endParaRPr lang="en-NZ"/>
        </a:p>
      </dgm:t>
    </dgm:pt>
    <dgm:pt modelId="{55F4B6E0-37F6-49E7-B914-2D961AD12ABE}" type="pres">
      <dgm:prSet presAssocID="{FADA7AEE-1DD3-4753-B32C-772D2D12936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770109B1-977D-41A1-8220-2941FB5D51CD}" type="pres">
      <dgm:prSet presAssocID="{44385DC5-2DD2-4AD7-B997-A421690FD72B}" presName="sibTrans" presStyleLbl="sibTrans2D1" presStyleIdx="2" presStyleCnt="4"/>
      <dgm:spPr/>
      <dgm:t>
        <a:bodyPr/>
        <a:lstStyle/>
        <a:p>
          <a:endParaRPr lang="en-NZ"/>
        </a:p>
      </dgm:t>
    </dgm:pt>
    <dgm:pt modelId="{7B9DB0A8-81A6-4D1F-A19A-21EDF5F2AC90}" type="pres">
      <dgm:prSet presAssocID="{44385DC5-2DD2-4AD7-B997-A421690FD72B}" presName="connectorText" presStyleLbl="sibTrans2D1" presStyleIdx="2" presStyleCnt="4"/>
      <dgm:spPr/>
      <dgm:t>
        <a:bodyPr/>
        <a:lstStyle/>
        <a:p>
          <a:endParaRPr lang="en-NZ"/>
        </a:p>
      </dgm:t>
    </dgm:pt>
    <dgm:pt modelId="{AAF65AF1-E7B0-4CB2-8FC8-20562D133D52}" type="pres">
      <dgm:prSet presAssocID="{456F1DA0-EF4C-4D2C-BFCA-044D78BD981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0851373-4B01-41C7-A039-D563778539A7}" type="pres">
      <dgm:prSet presAssocID="{DE910891-D97F-47F2-9CFE-F42A0A8A934D}" presName="sibTrans" presStyleLbl="sibTrans2D1" presStyleIdx="3" presStyleCnt="4"/>
      <dgm:spPr/>
      <dgm:t>
        <a:bodyPr/>
        <a:lstStyle/>
        <a:p>
          <a:endParaRPr lang="en-NZ"/>
        </a:p>
      </dgm:t>
    </dgm:pt>
    <dgm:pt modelId="{3CB12E0F-4CBE-4280-8B44-BD240DABFB27}" type="pres">
      <dgm:prSet presAssocID="{DE910891-D97F-47F2-9CFE-F42A0A8A934D}" presName="connectorText" presStyleLbl="sibTrans2D1" presStyleIdx="3" presStyleCnt="4"/>
      <dgm:spPr/>
      <dgm:t>
        <a:bodyPr/>
        <a:lstStyle/>
        <a:p>
          <a:endParaRPr lang="en-NZ"/>
        </a:p>
      </dgm:t>
    </dgm:pt>
    <dgm:pt modelId="{48AC0252-500E-4FBA-BA21-10C8E4E02C37}" type="pres">
      <dgm:prSet presAssocID="{4ED76A6C-8653-41FE-ACC2-4DA7ECD5AB3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33EC1440-B4C7-47F1-BF06-3B6F9C35E212}" type="presOf" srcId="{DE910891-D97F-47F2-9CFE-F42A0A8A934D}" destId="{30851373-4B01-41C7-A039-D563778539A7}" srcOrd="0" destOrd="0" presId="urn:microsoft.com/office/officeart/2005/8/layout/process1"/>
    <dgm:cxn modelId="{3A6AFCF6-1519-4602-80A8-5FCACC2615E4}" srcId="{56860823-23F3-41CD-BC44-A09EE3CF94C2}" destId="{FADA7AEE-1DD3-4753-B32C-772D2D12936B}" srcOrd="2" destOrd="0" parTransId="{18B66856-1AA5-4EA6-8E1F-B34CB7B9D959}" sibTransId="{44385DC5-2DD2-4AD7-B997-A421690FD72B}"/>
    <dgm:cxn modelId="{0CB01D3C-AAEB-4D0D-9ED2-71C51F1F0082}" type="presOf" srcId="{FADA7AEE-1DD3-4753-B32C-772D2D12936B}" destId="{55F4B6E0-37F6-49E7-B914-2D961AD12ABE}" srcOrd="0" destOrd="0" presId="urn:microsoft.com/office/officeart/2005/8/layout/process1"/>
    <dgm:cxn modelId="{E305A1BF-8CAD-4722-B626-68DCE20BB39A}" type="presOf" srcId="{2D320A9D-9E83-4CDA-90C3-DE5208AA7616}" destId="{482EE068-FB30-4D3D-8EA0-3713A2E19636}" srcOrd="0" destOrd="0" presId="urn:microsoft.com/office/officeart/2005/8/layout/process1"/>
    <dgm:cxn modelId="{A398FC86-1288-4510-9EDB-E6D6CA46B49D}" srcId="{56860823-23F3-41CD-BC44-A09EE3CF94C2}" destId="{456F1DA0-EF4C-4D2C-BFCA-044D78BD9817}" srcOrd="3" destOrd="0" parTransId="{C010BCF9-1100-4E1A-A753-0994143CA046}" sibTransId="{DE910891-D97F-47F2-9CFE-F42A0A8A934D}"/>
    <dgm:cxn modelId="{7403CF5E-854B-40C4-9DF0-FCAB1D96FA03}" type="presOf" srcId="{2D320A9D-9E83-4CDA-90C3-DE5208AA7616}" destId="{D7A83744-39B6-4E3D-B45F-314030692684}" srcOrd="1" destOrd="0" presId="urn:microsoft.com/office/officeart/2005/8/layout/process1"/>
    <dgm:cxn modelId="{3359C4F0-1DE0-4C47-9FEE-5AE4288BFF02}" type="presOf" srcId="{4ED76A6C-8653-41FE-ACC2-4DA7ECD5AB3F}" destId="{48AC0252-500E-4FBA-BA21-10C8E4E02C37}" srcOrd="0" destOrd="0" presId="urn:microsoft.com/office/officeart/2005/8/layout/process1"/>
    <dgm:cxn modelId="{A3E258CA-80E1-4CA8-B431-1FAA92543D18}" srcId="{56860823-23F3-41CD-BC44-A09EE3CF94C2}" destId="{0EE5EC09-932B-4E72-A747-51130E3E5E3A}" srcOrd="0" destOrd="0" parTransId="{BC8D12E6-5B9B-4972-8FAE-0C068CF1305B}" sibTransId="{751A49CB-6C59-433E-A249-75F909B09F7B}"/>
    <dgm:cxn modelId="{8AB4E378-D1C1-476B-ABA2-321536E9F4F4}" type="presOf" srcId="{751A49CB-6C59-433E-A249-75F909B09F7B}" destId="{A59AB0EA-A138-4F78-AC17-0957A64B4B17}" srcOrd="1" destOrd="0" presId="urn:microsoft.com/office/officeart/2005/8/layout/process1"/>
    <dgm:cxn modelId="{E00AC9E9-BC3C-4E15-8C1F-E5B26104F3AA}" srcId="{56860823-23F3-41CD-BC44-A09EE3CF94C2}" destId="{0EE36706-EDFB-4019-B828-35FD8FF2D9C9}" srcOrd="1" destOrd="0" parTransId="{AE302A69-C5A3-4994-A415-DB67F3511A26}" sibTransId="{2D320A9D-9E83-4CDA-90C3-DE5208AA7616}"/>
    <dgm:cxn modelId="{8CB37768-76BD-4684-B8B2-09BDB58A6E18}" type="presOf" srcId="{44385DC5-2DD2-4AD7-B997-A421690FD72B}" destId="{7B9DB0A8-81A6-4D1F-A19A-21EDF5F2AC90}" srcOrd="1" destOrd="0" presId="urn:microsoft.com/office/officeart/2005/8/layout/process1"/>
    <dgm:cxn modelId="{4A2641CE-C339-493C-9FBF-E24FC53A50F6}" type="presOf" srcId="{56860823-23F3-41CD-BC44-A09EE3CF94C2}" destId="{338C6B80-CA9D-4817-80E1-E37B34843E11}" srcOrd="0" destOrd="0" presId="urn:microsoft.com/office/officeart/2005/8/layout/process1"/>
    <dgm:cxn modelId="{3E04DDD7-2EB9-4208-ADF7-109C7DC167A7}" type="presOf" srcId="{DE910891-D97F-47F2-9CFE-F42A0A8A934D}" destId="{3CB12E0F-4CBE-4280-8B44-BD240DABFB27}" srcOrd="1" destOrd="0" presId="urn:microsoft.com/office/officeart/2005/8/layout/process1"/>
    <dgm:cxn modelId="{7D1C89C8-CADC-4CF4-95D0-36D1CB612264}" type="presOf" srcId="{44385DC5-2DD2-4AD7-B997-A421690FD72B}" destId="{770109B1-977D-41A1-8220-2941FB5D51CD}" srcOrd="0" destOrd="0" presId="urn:microsoft.com/office/officeart/2005/8/layout/process1"/>
    <dgm:cxn modelId="{3B8E5B72-47CF-49BE-A173-6A449F30A45F}" type="presOf" srcId="{0EE36706-EDFB-4019-B828-35FD8FF2D9C9}" destId="{BA8B91DF-47B3-4E42-AD2F-A05BADB6C86C}" srcOrd="0" destOrd="0" presId="urn:microsoft.com/office/officeart/2005/8/layout/process1"/>
    <dgm:cxn modelId="{13E1FDDD-830E-4304-A54B-E7AC491009BE}" type="presOf" srcId="{456F1DA0-EF4C-4D2C-BFCA-044D78BD9817}" destId="{AAF65AF1-E7B0-4CB2-8FC8-20562D133D52}" srcOrd="0" destOrd="0" presId="urn:microsoft.com/office/officeart/2005/8/layout/process1"/>
    <dgm:cxn modelId="{60244139-EA92-447B-BC87-DDD7E98B8EA9}" type="presOf" srcId="{0EE5EC09-932B-4E72-A747-51130E3E5E3A}" destId="{A7D34444-598F-418F-A737-542AE619F38A}" srcOrd="0" destOrd="0" presId="urn:microsoft.com/office/officeart/2005/8/layout/process1"/>
    <dgm:cxn modelId="{F6F9FF67-0DD0-4494-B319-461390A02FB0}" srcId="{56860823-23F3-41CD-BC44-A09EE3CF94C2}" destId="{4ED76A6C-8653-41FE-ACC2-4DA7ECD5AB3F}" srcOrd="4" destOrd="0" parTransId="{F7CF47A5-64A4-4293-886D-9EEBE8D2EC3E}" sibTransId="{24FDFE92-37E9-4345-95E4-9EB6AF59F90A}"/>
    <dgm:cxn modelId="{BD3DE860-82DD-434E-9D82-E0489531DEDC}" type="presOf" srcId="{751A49CB-6C59-433E-A249-75F909B09F7B}" destId="{173E7A21-1074-4703-B120-371A881F7B4E}" srcOrd="0" destOrd="0" presId="urn:microsoft.com/office/officeart/2005/8/layout/process1"/>
    <dgm:cxn modelId="{657ECA4E-C9D1-4B47-BADD-1D1DA1F1D450}" type="presParOf" srcId="{338C6B80-CA9D-4817-80E1-E37B34843E11}" destId="{A7D34444-598F-418F-A737-542AE619F38A}" srcOrd="0" destOrd="0" presId="urn:microsoft.com/office/officeart/2005/8/layout/process1"/>
    <dgm:cxn modelId="{8317DC9D-6A3D-4945-A46B-340CA5C54F8B}" type="presParOf" srcId="{338C6B80-CA9D-4817-80E1-E37B34843E11}" destId="{173E7A21-1074-4703-B120-371A881F7B4E}" srcOrd="1" destOrd="0" presId="urn:microsoft.com/office/officeart/2005/8/layout/process1"/>
    <dgm:cxn modelId="{A3D45415-0A3A-46D8-AD8A-C0A98878FF83}" type="presParOf" srcId="{173E7A21-1074-4703-B120-371A881F7B4E}" destId="{A59AB0EA-A138-4F78-AC17-0957A64B4B17}" srcOrd="0" destOrd="0" presId="urn:microsoft.com/office/officeart/2005/8/layout/process1"/>
    <dgm:cxn modelId="{0E3A64DE-48AC-4940-B010-5EA6E6B01978}" type="presParOf" srcId="{338C6B80-CA9D-4817-80E1-E37B34843E11}" destId="{BA8B91DF-47B3-4E42-AD2F-A05BADB6C86C}" srcOrd="2" destOrd="0" presId="urn:microsoft.com/office/officeart/2005/8/layout/process1"/>
    <dgm:cxn modelId="{EA82A746-6ADC-4692-9B41-01CC835C1C4B}" type="presParOf" srcId="{338C6B80-CA9D-4817-80E1-E37B34843E11}" destId="{482EE068-FB30-4D3D-8EA0-3713A2E19636}" srcOrd="3" destOrd="0" presId="urn:microsoft.com/office/officeart/2005/8/layout/process1"/>
    <dgm:cxn modelId="{BDAB9429-FAEA-499E-8E1D-EB08BC403767}" type="presParOf" srcId="{482EE068-FB30-4D3D-8EA0-3713A2E19636}" destId="{D7A83744-39B6-4E3D-B45F-314030692684}" srcOrd="0" destOrd="0" presId="urn:microsoft.com/office/officeart/2005/8/layout/process1"/>
    <dgm:cxn modelId="{9839CD30-BAE5-412D-A424-2942B0BF0466}" type="presParOf" srcId="{338C6B80-CA9D-4817-80E1-E37B34843E11}" destId="{55F4B6E0-37F6-49E7-B914-2D961AD12ABE}" srcOrd="4" destOrd="0" presId="urn:microsoft.com/office/officeart/2005/8/layout/process1"/>
    <dgm:cxn modelId="{7FC16D05-B294-418E-AD6F-AE30C11A6806}" type="presParOf" srcId="{338C6B80-CA9D-4817-80E1-E37B34843E11}" destId="{770109B1-977D-41A1-8220-2941FB5D51CD}" srcOrd="5" destOrd="0" presId="urn:microsoft.com/office/officeart/2005/8/layout/process1"/>
    <dgm:cxn modelId="{AE46AE52-9813-4EC5-B777-09DDB196D092}" type="presParOf" srcId="{770109B1-977D-41A1-8220-2941FB5D51CD}" destId="{7B9DB0A8-81A6-4D1F-A19A-21EDF5F2AC90}" srcOrd="0" destOrd="0" presId="urn:microsoft.com/office/officeart/2005/8/layout/process1"/>
    <dgm:cxn modelId="{F4BE6107-7B2C-4ABC-9FB9-5FC8076F8748}" type="presParOf" srcId="{338C6B80-CA9D-4817-80E1-E37B34843E11}" destId="{AAF65AF1-E7B0-4CB2-8FC8-20562D133D52}" srcOrd="6" destOrd="0" presId="urn:microsoft.com/office/officeart/2005/8/layout/process1"/>
    <dgm:cxn modelId="{1728EE47-DC80-42E2-8D27-677373DBFB5D}" type="presParOf" srcId="{338C6B80-CA9D-4817-80E1-E37B34843E11}" destId="{30851373-4B01-41C7-A039-D563778539A7}" srcOrd="7" destOrd="0" presId="urn:microsoft.com/office/officeart/2005/8/layout/process1"/>
    <dgm:cxn modelId="{A0954584-25A3-4D6D-9C66-E55418CB8F8D}" type="presParOf" srcId="{30851373-4B01-41C7-A039-D563778539A7}" destId="{3CB12E0F-4CBE-4280-8B44-BD240DABFB27}" srcOrd="0" destOrd="0" presId="urn:microsoft.com/office/officeart/2005/8/layout/process1"/>
    <dgm:cxn modelId="{92EDBB1F-738E-4ED8-B456-0186CD691201}" type="presParOf" srcId="{338C6B80-CA9D-4817-80E1-E37B34843E11}" destId="{48AC0252-500E-4FBA-BA21-10C8E4E02C3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860823-23F3-41CD-BC44-A09EE3CF94C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EE5EC09-932B-4E72-A747-51130E3E5E3A}">
      <dgm:prSet phldrT="[Text]"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sz="1200" dirty="0" smtClean="0"/>
            <a:t>Our people</a:t>
          </a:r>
          <a:endParaRPr lang="en-NZ" sz="1200" dirty="0"/>
        </a:p>
      </dgm:t>
    </dgm:pt>
    <dgm:pt modelId="{BC8D12E6-5B9B-4972-8FAE-0C068CF1305B}" type="parTrans" cxnId="{A3E258CA-80E1-4CA8-B431-1FAA92543D18}">
      <dgm:prSet/>
      <dgm:spPr/>
      <dgm:t>
        <a:bodyPr/>
        <a:lstStyle/>
        <a:p>
          <a:pPr algn="ctr"/>
          <a:endParaRPr lang="en-NZ"/>
        </a:p>
      </dgm:t>
    </dgm:pt>
    <dgm:pt modelId="{751A49CB-6C59-433E-A249-75F909B09F7B}" type="sibTrans" cxnId="{A3E258CA-80E1-4CA8-B431-1FAA92543D18}">
      <dgm:prSet/>
      <dgm:spPr/>
      <dgm:t>
        <a:bodyPr/>
        <a:lstStyle/>
        <a:p>
          <a:pPr algn="ctr"/>
          <a:endParaRPr lang="en-NZ"/>
        </a:p>
      </dgm:t>
    </dgm:pt>
    <dgm:pt modelId="{FADA7AEE-1DD3-4753-B32C-772D2D12936B}">
      <dgm:prSet phldrT="[Text]" custT="1"/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pPr algn="ctr"/>
          <a:r>
            <a:rPr lang="en-US" sz="1200" dirty="0" smtClean="0"/>
            <a:t>Value &amp; integrity for clients</a:t>
          </a:r>
          <a:endParaRPr lang="en-NZ" sz="1200" dirty="0"/>
        </a:p>
      </dgm:t>
    </dgm:pt>
    <dgm:pt modelId="{18B66856-1AA5-4EA6-8E1F-B34CB7B9D959}" type="parTrans" cxnId="{3A6AFCF6-1519-4602-80A8-5FCACC2615E4}">
      <dgm:prSet/>
      <dgm:spPr/>
      <dgm:t>
        <a:bodyPr/>
        <a:lstStyle/>
        <a:p>
          <a:pPr algn="ctr"/>
          <a:endParaRPr lang="en-NZ"/>
        </a:p>
      </dgm:t>
    </dgm:pt>
    <dgm:pt modelId="{44385DC5-2DD2-4AD7-B997-A421690FD72B}" type="sibTrans" cxnId="{3A6AFCF6-1519-4602-80A8-5FCACC2615E4}">
      <dgm:prSet/>
      <dgm:spPr/>
      <dgm:t>
        <a:bodyPr/>
        <a:lstStyle/>
        <a:p>
          <a:pPr algn="ctr"/>
          <a:endParaRPr lang="en-NZ"/>
        </a:p>
      </dgm:t>
    </dgm:pt>
    <dgm:pt modelId="{456F1DA0-EF4C-4D2C-BFCA-044D78BD9817}">
      <dgm:prSet phldrT="[Text]" custT="1"/>
      <dgm:spPr>
        <a:solidFill>
          <a:schemeClr val="accent1"/>
        </a:solidFill>
      </dgm:spPr>
      <dgm:t>
        <a:bodyPr/>
        <a:lstStyle/>
        <a:p>
          <a:pPr algn="ctr"/>
          <a:r>
            <a:rPr lang="en-US" sz="1200" dirty="0" smtClean="0"/>
            <a:t>International collaboration</a:t>
          </a:r>
          <a:endParaRPr lang="en-NZ" sz="1200" dirty="0"/>
        </a:p>
      </dgm:t>
    </dgm:pt>
    <dgm:pt modelId="{C010BCF9-1100-4E1A-A753-0994143CA046}" type="parTrans" cxnId="{A398FC86-1288-4510-9EDB-E6D6CA46B49D}">
      <dgm:prSet/>
      <dgm:spPr/>
      <dgm:t>
        <a:bodyPr/>
        <a:lstStyle/>
        <a:p>
          <a:pPr algn="ctr"/>
          <a:endParaRPr lang="en-NZ"/>
        </a:p>
      </dgm:t>
    </dgm:pt>
    <dgm:pt modelId="{DE910891-D97F-47F2-9CFE-F42A0A8A934D}" type="sibTrans" cxnId="{A398FC86-1288-4510-9EDB-E6D6CA46B49D}">
      <dgm:prSet/>
      <dgm:spPr/>
      <dgm:t>
        <a:bodyPr/>
        <a:lstStyle/>
        <a:p>
          <a:pPr algn="ctr"/>
          <a:endParaRPr lang="en-NZ"/>
        </a:p>
      </dgm:t>
    </dgm:pt>
    <dgm:pt modelId="{0EE36706-EDFB-4019-B828-35FD8FF2D9C9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200" dirty="0" smtClean="0"/>
            <a:t>Our system</a:t>
          </a:r>
          <a:endParaRPr lang="en-NZ" sz="1200" dirty="0"/>
        </a:p>
      </dgm:t>
    </dgm:pt>
    <dgm:pt modelId="{AE302A69-C5A3-4994-A415-DB67F3511A26}" type="parTrans" cxnId="{E00AC9E9-BC3C-4E15-8C1F-E5B26104F3AA}">
      <dgm:prSet/>
      <dgm:spPr/>
      <dgm:t>
        <a:bodyPr/>
        <a:lstStyle/>
        <a:p>
          <a:endParaRPr lang="en-NZ"/>
        </a:p>
      </dgm:t>
    </dgm:pt>
    <dgm:pt modelId="{2D320A9D-9E83-4CDA-90C3-DE5208AA7616}" type="sibTrans" cxnId="{E00AC9E9-BC3C-4E15-8C1F-E5B26104F3AA}">
      <dgm:prSet/>
      <dgm:spPr/>
      <dgm:t>
        <a:bodyPr/>
        <a:lstStyle/>
        <a:p>
          <a:endParaRPr lang="en-NZ"/>
        </a:p>
      </dgm:t>
    </dgm:pt>
    <dgm:pt modelId="{4ED76A6C-8653-41FE-ACC2-4DA7ECD5AB3F}">
      <dgm:prSet phldrT="[Text]" custT="1"/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pPr algn="ctr"/>
          <a:r>
            <a:rPr lang="en-US" sz="1200" dirty="0" smtClean="0"/>
            <a:t>Grow IP in NZ</a:t>
          </a:r>
          <a:endParaRPr lang="en-NZ" sz="1200" dirty="0"/>
        </a:p>
      </dgm:t>
    </dgm:pt>
    <dgm:pt modelId="{F7CF47A5-64A4-4293-886D-9EEBE8D2EC3E}" type="parTrans" cxnId="{F6F9FF67-0DD0-4494-B319-461390A02FB0}">
      <dgm:prSet/>
      <dgm:spPr/>
      <dgm:t>
        <a:bodyPr/>
        <a:lstStyle/>
        <a:p>
          <a:endParaRPr lang="en-NZ"/>
        </a:p>
      </dgm:t>
    </dgm:pt>
    <dgm:pt modelId="{24FDFE92-37E9-4345-95E4-9EB6AF59F90A}" type="sibTrans" cxnId="{F6F9FF67-0DD0-4494-B319-461390A02FB0}">
      <dgm:prSet/>
      <dgm:spPr/>
      <dgm:t>
        <a:bodyPr/>
        <a:lstStyle/>
        <a:p>
          <a:endParaRPr lang="en-NZ"/>
        </a:p>
      </dgm:t>
    </dgm:pt>
    <dgm:pt modelId="{338C6B80-CA9D-4817-80E1-E37B34843E11}" type="pres">
      <dgm:prSet presAssocID="{56860823-23F3-41CD-BC44-A09EE3CF94C2}" presName="Name0" presStyleCnt="0">
        <dgm:presLayoutVars>
          <dgm:dir/>
          <dgm:resizeHandles val="exact"/>
        </dgm:presLayoutVars>
      </dgm:prSet>
      <dgm:spPr/>
    </dgm:pt>
    <dgm:pt modelId="{A7D34444-598F-418F-A737-542AE619F38A}" type="pres">
      <dgm:prSet presAssocID="{0EE5EC09-932B-4E72-A747-51130E3E5E3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173E7A21-1074-4703-B120-371A881F7B4E}" type="pres">
      <dgm:prSet presAssocID="{751A49CB-6C59-433E-A249-75F909B09F7B}" presName="sibTrans" presStyleLbl="sibTrans2D1" presStyleIdx="0" presStyleCnt="4"/>
      <dgm:spPr/>
      <dgm:t>
        <a:bodyPr/>
        <a:lstStyle/>
        <a:p>
          <a:endParaRPr lang="en-NZ"/>
        </a:p>
      </dgm:t>
    </dgm:pt>
    <dgm:pt modelId="{A59AB0EA-A138-4F78-AC17-0957A64B4B17}" type="pres">
      <dgm:prSet presAssocID="{751A49CB-6C59-433E-A249-75F909B09F7B}" presName="connectorText" presStyleLbl="sibTrans2D1" presStyleIdx="0" presStyleCnt="4"/>
      <dgm:spPr/>
      <dgm:t>
        <a:bodyPr/>
        <a:lstStyle/>
        <a:p>
          <a:endParaRPr lang="en-NZ"/>
        </a:p>
      </dgm:t>
    </dgm:pt>
    <dgm:pt modelId="{BA8B91DF-47B3-4E42-AD2F-A05BADB6C86C}" type="pres">
      <dgm:prSet presAssocID="{0EE36706-EDFB-4019-B828-35FD8FF2D9C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482EE068-FB30-4D3D-8EA0-3713A2E19636}" type="pres">
      <dgm:prSet presAssocID="{2D320A9D-9E83-4CDA-90C3-DE5208AA7616}" presName="sibTrans" presStyleLbl="sibTrans2D1" presStyleIdx="1" presStyleCnt="4"/>
      <dgm:spPr/>
      <dgm:t>
        <a:bodyPr/>
        <a:lstStyle/>
        <a:p>
          <a:endParaRPr lang="en-NZ"/>
        </a:p>
      </dgm:t>
    </dgm:pt>
    <dgm:pt modelId="{D7A83744-39B6-4E3D-B45F-314030692684}" type="pres">
      <dgm:prSet presAssocID="{2D320A9D-9E83-4CDA-90C3-DE5208AA7616}" presName="connectorText" presStyleLbl="sibTrans2D1" presStyleIdx="1" presStyleCnt="4"/>
      <dgm:spPr/>
      <dgm:t>
        <a:bodyPr/>
        <a:lstStyle/>
        <a:p>
          <a:endParaRPr lang="en-NZ"/>
        </a:p>
      </dgm:t>
    </dgm:pt>
    <dgm:pt modelId="{55F4B6E0-37F6-49E7-B914-2D961AD12ABE}" type="pres">
      <dgm:prSet presAssocID="{FADA7AEE-1DD3-4753-B32C-772D2D12936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770109B1-977D-41A1-8220-2941FB5D51CD}" type="pres">
      <dgm:prSet presAssocID="{44385DC5-2DD2-4AD7-B997-A421690FD72B}" presName="sibTrans" presStyleLbl="sibTrans2D1" presStyleIdx="2" presStyleCnt="4"/>
      <dgm:spPr/>
      <dgm:t>
        <a:bodyPr/>
        <a:lstStyle/>
        <a:p>
          <a:endParaRPr lang="en-NZ"/>
        </a:p>
      </dgm:t>
    </dgm:pt>
    <dgm:pt modelId="{7B9DB0A8-81A6-4D1F-A19A-21EDF5F2AC90}" type="pres">
      <dgm:prSet presAssocID="{44385DC5-2DD2-4AD7-B997-A421690FD72B}" presName="connectorText" presStyleLbl="sibTrans2D1" presStyleIdx="2" presStyleCnt="4"/>
      <dgm:spPr/>
      <dgm:t>
        <a:bodyPr/>
        <a:lstStyle/>
        <a:p>
          <a:endParaRPr lang="en-NZ"/>
        </a:p>
      </dgm:t>
    </dgm:pt>
    <dgm:pt modelId="{AAF65AF1-E7B0-4CB2-8FC8-20562D133D52}" type="pres">
      <dgm:prSet presAssocID="{456F1DA0-EF4C-4D2C-BFCA-044D78BD981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0851373-4B01-41C7-A039-D563778539A7}" type="pres">
      <dgm:prSet presAssocID="{DE910891-D97F-47F2-9CFE-F42A0A8A934D}" presName="sibTrans" presStyleLbl="sibTrans2D1" presStyleIdx="3" presStyleCnt="4"/>
      <dgm:spPr/>
      <dgm:t>
        <a:bodyPr/>
        <a:lstStyle/>
        <a:p>
          <a:endParaRPr lang="en-NZ"/>
        </a:p>
      </dgm:t>
    </dgm:pt>
    <dgm:pt modelId="{3CB12E0F-4CBE-4280-8B44-BD240DABFB27}" type="pres">
      <dgm:prSet presAssocID="{DE910891-D97F-47F2-9CFE-F42A0A8A934D}" presName="connectorText" presStyleLbl="sibTrans2D1" presStyleIdx="3" presStyleCnt="4"/>
      <dgm:spPr/>
      <dgm:t>
        <a:bodyPr/>
        <a:lstStyle/>
        <a:p>
          <a:endParaRPr lang="en-NZ"/>
        </a:p>
      </dgm:t>
    </dgm:pt>
    <dgm:pt modelId="{48AC0252-500E-4FBA-BA21-10C8E4E02C37}" type="pres">
      <dgm:prSet presAssocID="{4ED76A6C-8653-41FE-ACC2-4DA7ECD5AB3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3A6AFCF6-1519-4602-80A8-5FCACC2615E4}" srcId="{56860823-23F3-41CD-BC44-A09EE3CF94C2}" destId="{FADA7AEE-1DD3-4753-B32C-772D2D12936B}" srcOrd="2" destOrd="0" parTransId="{18B66856-1AA5-4EA6-8E1F-B34CB7B9D959}" sibTransId="{44385DC5-2DD2-4AD7-B997-A421690FD72B}"/>
    <dgm:cxn modelId="{3CF3169F-B10F-45FB-8A41-487B0E467445}" type="presOf" srcId="{4ED76A6C-8653-41FE-ACC2-4DA7ECD5AB3F}" destId="{48AC0252-500E-4FBA-BA21-10C8E4E02C37}" srcOrd="0" destOrd="0" presId="urn:microsoft.com/office/officeart/2005/8/layout/process1"/>
    <dgm:cxn modelId="{FD2FC3D3-FDCA-4A75-9C6A-C87B1787D2B2}" type="presOf" srcId="{DE910891-D97F-47F2-9CFE-F42A0A8A934D}" destId="{30851373-4B01-41C7-A039-D563778539A7}" srcOrd="0" destOrd="0" presId="urn:microsoft.com/office/officeart/2005/8/layout/process1"/>
    <dgm:cxn modelId="{DCD9EE54-D872-4DDC-844D-E3418E763B82}" type="presOf" srcId="{DE910891-D97F-47F2-9CFE-F42A0A8A934D}" destId="{3CB12E0F-4CBE-4280-8B44-BD240DABFB27}" srcOrd="1" destOrd="0" presId="urn:microsoft.com/office/officeart/2005/8/layout/process1"/>
    <dgm:cxn modelId="{A398FC86-1288-4510-9EDB-E6D6CA46B49D}" srcId="{56860823-23F3-41CD-BC44-A09EE3CF94C2}" destId="{456F1DA0-EF4C-4D2C-BFCA-044D78BD9817}" srcOrd="3" destOrd="0" parTransId="{C010BCF9-1100-4E1A-A753-0994143CA046}" sibTransId="{DE910891-D97F-47F2-9CFE-F42A0A8A934D}"/>
    <dgm:cxn modelId="{A3E258CA-80E1-4CA8-B431-1FAA92543D18}" srcId="{56860823-23F3-41CD-BC44-A09EE3CF94C2}" destId="{0EE5EC09-932B-4E72-A747-51130E3E5E3A}" srcOrd="0" destOrd="0" parTransId="{BC8D12E6-5B9B-4972-8FAE-0C068CF1305B}" sibTransId="{751A49CB-6C59-433E-A249-75F909B09F7B}"/>
    <dgm:cxn modelId="{E00AC9E9-BC3C-4E15-8C1F-E5B26104F3AA}" srcId="{56860823-23F3-41CD-BC44-A09EE3CF94C2}" destId="{0EE36706-EDFB-4019-B828-35FD8FF2D9C9}" srcOrd="1" destOrd="0" parTransId="{AE302A69-C5A3-4994-A415-DB67F3511A26}" sibTransId="{2D320A9D-9E83-4CDA-90C3-DE5208AA7616}"/>
    <dgm:cxn modelId="{9A25F82F-9299-42FF-9BB1-1616EF093306}" type="presOf" srcId="{2D320A9D-9E83-4CDA-90C3-DE5208AA7616}" destId="{D7A83744-39B6-4E3D-B45F-314030692684}" srcOrd="1" destOrd="0" presId="urn:microsoft.com/office/officeart/2005/8/layout/process1"/>
    <dgm:cxn modelId="{D4E4D311-B276-4880-8DE0-EEB78C5471CA}" type="presOf" srcId="{751A49CB-6C59-433E-A249-75F909B09F7B}" destId="{A59AB0EA-A138-4F78-AC17-0957A64B4B17}" srcOrd="1" destOrd="0" presId="urn:microsoft.com/office/officeart/2005/8/layout/process1"/>
    <dgm:cxn modelId="{39368964-F5C4-4AF0-9251-D2FA83A46CCB}" type="presOf" srcId="{0EE5EC09-932B-4E72-A747-51130E3E5E3A}" destId="{A7D34444-598F-418F-A737-542AE619F38A}" srcOrd="0" destOrd="0" presId="urn:microsoft.com/office/officeart/2005/8/layout/process1"/>
    <dgm:cxn modelId="{7ADEDEFE-52FE-460D-9908-6A5ECA4E3F5B}" type="presOf" srcId="{44385DC5-2DD2-4AD7-B997-A421690FD72B}" destId="{770109B1-977D-41A1-8220-2941FB5D51CD}" srcOrd="0" destOrd="0" presId="urn:microsoft.com/office/officeart/2005/8/layout/process1"/>
    <dgm:cxn modelId="{0BD92A3B-C75E-4F1C-93F3-559DAB02A5C1}" type="presOf" srcId="{751A49CB-6C59-433E-A249-75F909B09F7B}" destId="{173E7A21-1074-4703-B120-371A881F7B4E}" srcOrd="0" destOrd="0" presId="urn:microsoft.com/office/officeart/2005/8/layout/process1"/>
    <dgm:cxn modelId="{64BD31D4-E9FA-4DEE-895C-928A71CCBDB7}" type="presOf" srcId="{0EE36706-EDFB-4019-B828-35FD8FF2D9C9}" destId="{BA8B91DF-47B3-4E42-AD2F-A05BADB6C86C}" srcOrd="0" destOrd="0" presId="urn:microsoft.com/office/officeart/2005/8/layout/process1"/>
    <dgm:cxn modelId="{BF716817-E899-4489-B856-C4145BFB011E}" type="presOf" srcId="{56860823-23F3-41CD-BC44-A09EE3CF94C2}" destId="{338C6B80-CA9D-4817-80E1-E37B34843E11}" srcOrd="0" destOrd="0" presId="urn:microsoft.com/office/officeart/2005/8/layout/process1"/>
    <dgm:cxn modelId="{3004AF67-18CB-4424-BB91-68B7C22327E3}" type="presOf" srcId="{FADA7AEE-1DD3-4753-B32C-772D2D12936B}" destId="{55F4B6E0-37F6-49E7-B914-2D961AD12ABE}" srcOrd="0" destOrd="0" presId="urn:microsoft.com/office/officeart/2005/8/layout/process1"/>
    <dgm:cxn modelId="{B0296135-08A1-4E1E-85C5-CD0B5CFC478D}" type="presOf" srcId="{456F1DA0-EF4C-4D2C-BFCA-044D78BD9817}" destId="{AAF65AF1-E7B0-4CB2-8FC8-20562D133D52}" srcOrd="0" destOrd="0" presId="urn:microsoft.com/office/officeart/2005/8/layout/process1"/>
    <dgm:cxn modelId="{042F1D18-A560-43CA-9445-DD5F18DFB093}" type="presOf" srcId="{2D320A9D-9E83-4CDA-90C3-DE5208AA7616}" destId="{482EE068-FB30-4D3D-8EA0-3713A2E19636}" srcOrd="0" destOrd="0" presId="urn:microsoft.com/office/officeart/2005/8/layout/process1"/>
    <dgm:cxn modelId="{F6F9FF67-0DD0-4494-B319-461390A02FB0}" srcId="{56860823-23F3-41CD-BC44-A09EE3CF94C2}" destId="{4ED76A6C-8653-41FE-ACC2-4DA7ECD5AB3F}" srcOrd="4" destOrd="0" parTransId="{F7CF47A5-64A4-4293-886D-9EEBE8D2EC3E}" sibTransId="{24FDFE92-37E9-4345-95E4-9EB6AF59F90A}"/>
    <dgm:cxn modelId="{3003E561-5F5B-4083-AC46-0743BFD1617A}" type="presOf" srcId="{44385DC5-2DD2-4AD7-B997-A421690FD72B}" destId="{7B9DB0A8-81A6-4D1F-A19A-21EDF5F2AC90}" srcOrd="1" destOrd="0" presId="urn:microsoft.com/office/officeart/2005/8/layout/process1"/>
    <dgm:cxn modelId="{68728D94-165B-457E-9195-6617B6E31B42}" type="presParOf" srcId="{338C6B80-CA9D-4817-80E1-E37B34843E11}" destId="{A7D34444-598F-418F-A737-542AE619F38A}" srcOrd="0" destOrd="0" presId="urn:microsoft.com/office/officeart/2005/8/layout/process1"/>
    <dgm:cxn modelId="{286AD987-202F-4CCC-9DF1-B3EC437F313F}" type="presParOf" srcId="{338C6B80-CA9D-4817-80E1-E37B34843E11}" destId="{173E7A21-1074-4703-B120-371A881F7B4E}" srcOrd="1" destOrd="0" presId="urn:microsoft.com/office/officeart/2005/8/layout/process1"/>
    <dgm:cxn modelId="{D2E344DA-809D-40C6-AD3D-763DDFDD8E64}" type="presParOf" srcId="{173E7A21-1074-4703-B120-371A881F7B4E}" destId="{A59AB0EA-A138-4F78-AC17-0957A64B4B17}" srcOrd="0" destOrd="0" presId="urn:microsoft.com/office/officeart/2005/8/layout/process1"/>
    <dgm:cxn modelId="{2012E435-DB33-4DC3-B460-2EEE7EBEF4ED}" type="presParOf" srcId="{338C6B80-CA9D-4817-80E1-E37B34843E11}" destId="{BA8B91DF-47B3-4E42-AD2F-A05BADB6C86C}" srcOrd="2" destOrd="0" presId="urn:microsoft.com/office/officeart/2005/8/layout/process1"/>
    <dgm:cxn modelId="{F91C430F-E271-4186-8524-F1C3962E5420}" type="presParOf" srcId="{338C6B80-CA9D-4817-80E1-E37B34843E11}" destId="{482EE068-FB30-4D3D-8EA0-3713A2E19636}" srcOrd="3" destOrd="0" presId="urn:microsoft.com/office/officeart/2005/8/layout/process1"/>
    <dgm:cxn modelId="{4A035F69-DFC3-4FF7-82D0-1B21380273A4}" type="presParOf" srcId="{482EE068-FB30-4D3D-8EA0-3713A2E19636}" destId="{D7A83744-39B6-4E3D-B45F-314030692684}" srcOrd="0" destOrd="0" presId="urn:microsoft.com/office/officeart/2005/8/layout/process1"/>
    <dgm:cxn modelId="{FEA69A5F-1A56-4458-B0E9-A9387363024F}" type="presParOf" srcId="{338C6B80-CA9D-4817-80E1-E37B34843E11}" destId="{55F4B6E0-37F6-49E7-B914-2D961AD12ABE}" srcOrd="4" destOrd="0" presId="urn:microsoft.com/office/officeart/2005/8/layout/process1"/>
    <dgm:cxn modelId="{B633F548-5C54-492D-AE64-7669EB39A108}" type="presParOf" srcId="{338C6B80-CA9D-4817-80E1-E37B34843E11}" destId="{770109B1-977D-41A1-8220-2941FB5D51CD}" srcOrd="5" destOrd="0" presId="urn:microsoft.com/office/officeart/2005/8/layout/process1"/>
    <dgm:cxn modelId="{DE5C021C-ACF7-4681-8EE0-B770BB184EE6}" type="presParOf" srcId="{770109B1-977D-41A1-8220-2941FB5D51CD}" destId="{7B9DB0A8-81A6-4D1F-A19A-21EDF5F2AC90}" srcOrd="0" destOrd="0" presId="urn:microsoft.com/office/officeart/2005/8/layout/process1"/>
    <dgm:cxn modelId="{21470744-E2E5-4370-97B4-51A9CFB08194}" type="presParOf" srcId="{338C6B80-CA9D-4817-80E1-E37B34843E11}" destId="{AAF65AF1-E7B0-4CB2-8FC8-20562D133D52}" srcOrd="6" destOrd="0" presId="urn:microsoft.com/office/officeart/2005/8/layout/process1"/>
    <dgm:cxn modelId="{DB036C44-F0E2-4277-9B81-AF9A126E8757}" type="presParOf" srcId="{338C6B80-CA9D-4817-80E1-E37B34843E11}" destId="{30851373-4B01-41C7-A039-D563778539A7}" srcOrd="7" destOrd="0" presId="urn:microsoft.com/office/officeart/2005/8/layout/process1"/>
    <dgm:cxn modelId="{52AAFCDD-10AC-4E5F-9A21-45C5D7AB89C7}" type="presParOf" srcId="{30851373-4B01-41C7-A039-D563778539A7}" destId="{3CB12E0F-4CBE-4280-8B44-BD240DABFB27}" srcOrd="0" destOrd="0" presId="urn:microsoft.com/office/officeart/2005/8/layout/process1"/>
    <dgm:cxn modelId="{012E9DCF-E743-45F1-9109-41E9EE994A1B}" type="presParOf" srcId="{338C6B80-CA9D-4817-80E1-E37B34843E11}" destId="{48AC0252-500E-4FBA-BA21-10C8E4E02C3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34444-598F-418F-A737-542AE619F38A}">
      <dsp:nvSpPr>
        <dsp:cNvPr id="0" name=""/>
        <dsp:cNvSpPr/>
      </dsp:nvSpPr>
      <dsp:spPr>
        <a:xfrm>
          <a:off x="7206" y="0"/>
          <a:ext cx="1116422" cy="59575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Our people</a:t>
          </a:r>
          <a:endParaRPr lang="en-NZ" sz="1200" kern="1200" dirty="0"/>
        </a:p>
      </dsp:txBody>
      <dsp:txXfrm>
        <a:off x="24655" y="17449"/>
        <a:ext cx="1081524" cy="560858"/>
      </dsp:txXfrm>
    </dsp:sp>
    <dsp:sp modelId="{173E7A21-1074-4703-B120-371A881F7B4E}">
      <dsp:nvSpPr>
        <dsp:cNvPr id="0" name=""/>
        <dsp:cNvSpPr/>
      </dsp:nvSpPr>
      <dsp:spPr>
        <a:xfrm>
          <a:off x="1235270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1235270" y="214815"/>
        <a:ext cx="165677" cy="166124"/>
      </dsp:txXfrm>
    </dsp:sp>
    <dsp:sp modelId="{BA8B91DF-47B3-4E42-AD2F-A05BADB6C86C}">
      <dsp:nvSpPr>
        <dsp:cNvPr id="0" name=""/>
        <dsp:cNvSpPr/>
      </dsp:nvSpPr>
      <dsp:spPr>
        <a:xfrm>
          <a:off x="1570197" y="0"/>
          <a:ext cx="1116422" cy="59575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Our system</a:t>
          </a:r>
          <a:endParaRPr lang="en-NZ" sz="1200" kern="1200" dirty="0"/>
        </a:p>
      </dsp:txBody>
      <dsp:txXfrm>
        <a:off x="1587646" y="17449"/>
        <a:ext cx="1081524" cy="560858"/>
      </dsp:txXfrm>
    </dsp:sp>
    <dsp:sp modelId="{482EE068-FB30-4D3D-8EA0-3713A2E19636}">
      <dsp:nvSpPr>
        <dsp:cNvPr id="0" name=""/>
        <dsp:cNvSpPr/>
      </dsp:nvSpPr>
      <dsp:spPr>
        <a:xfrm>
          <a:off x="2798262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2798262" y="214815"/>
        <a:ext cx="165677" cy="166124"/>
      </dsp:txXfrm>
    </dsp:sp>
    <dsp:sp modelId="{55F4B6E0-37F6-49E7-B914-2D961AD12ABE}">
      <dsp:nvSpPr>
        <dsp:cNvPr id="0" name=""/>
        <dsp:cNvSpPr/>
      </dsp:nvSpPr>
      <dsp:spPr>
        <a:xfrm>
          <a:off x="3133188" y="0"/>
          <a:ext cx="1116422" cy="595756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Value &amp; integrity for clients</a:t>
          </a:r>
          <a:endParaRPr lang="en-NZ" sz="1200" kern="1200" dirty="0"/>
        </a:p>
      </dsp:txBody>
      <dsp:txXfrm>
        <a:off x="3150637" y="17449"/>
        <a:ext cx="1081524" cy="560858"/>
      </dsp:txXfrm>
    </dsp:sp>
    <dsp:sp modelId="{770109B1-977D-41A1-8220-2941FB5D51CD}">
      <dsp:nvSpPr>
        <dsp:cNvPr id="0" name=""/>
        <dsp:cNvSpPr/>
      </dsp:nvSpPr>
      <dsp:spPr>
        <a:xfrm>
          <a:off x="4361253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4361253" y="214815"/>
        <a:ext cx="165677" cy="166124"/>
      </dsp:txXfrm>
    </dsp:sp>
    <dsp:sp modelId="{AAF65AF1-E7B0-4CB2-8FC8-20562D133D52}">
      <dsp:nvSpPr>
        <dsp:cNvPr id="0" name=""/>
        <dsp:cNvSpPr/>
      </dsp:nvSpPr>
      <dsp:spPr>
        <a:xfrm>
          <a:off x="4696180" y="0"/>
          <a:ext cx="1116422" cy="59575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International collaboration</a:t>
          </a:r>
          <a:endParaRPr lang="en-NZ" sz="1200" kern="1200" dirty="0"/>
        </a:p>
      </dsp:txBody>
      <dsp:txXfrm>
        <a:off x="4713629" y="17449"/>
        <a:ext cx="1081524" cy="560858"/>
      </dsp:txXfrm>
    </dsp:sp>
    <dsp:sp modelId="{30851373-4B01-41C7-A039-D563778539A7}">
      <dsp:nvSpPr>
        <dsp:cNvPr id="0" name=""/>
        <dsp:cNvSpPr/>
      </dsp:nvSpPr>
      <dsp:spPr>
        <a:xfrm>
          <a:off x="5924244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5924244" y="214815"/>
        <a:ext cx="165677" cy="166124"/>
      </dsp:txXfrm>
    </dsp:sp>
    <dsp:sp modelId="{48AC0252-500E-4FBA-BA21-10C8E4E02C37}">
      <dsp:nvSpPr>
        <dsp:cNvPr id="0" name=""/>
        <dsp:cNvSpPr/>
      </dsp:nvSpPr>
      <dsp:spPr>
        <a:xfrm>
          <a:off x="6259171" y="0"/>
          <a:ext cx="1116422" cy="59575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Grow IP in NZ</a:t>
          </a:r>
          <a:endParaRPr lang="en-NZ" sz="1200" kern="1200" dirty="0"/>
        </a:p>
      </dsp:txBody>
      <dsp:txXfrm>
        <a:off x="6276620" y="17449"/>
        <a:ext cx="1081524" cy="5608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34444-598F-418F-A737-542AE619F38A}">
      <dsp:nvSpPr>
        <dsp:cNvPr id="0" name=""/>
        <dsp:cNvSpPr/>
      </dsp:nvSpPr>
      <dsp:spPr>
        <a:xfrm>
          <a:off x="7206" y="0"/>
          <a:ext cx="1116422" cy="59575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Our people</a:t>
          </a:r>
          <a:endParaRPr lang="en-NZ" sz="1200" kern="1200" dirty="0"/>
        </a:p>
      </dsp:txBody>
      <dsp:txXfrm>
        <a:off x="24655" y="17449"/>
        <a:ext cx="1081524" cy="560858"/>
      </dsp:txXfrm>
    </dsp:sp>
    <dsp:sp modelId="{173E7A21-1074-4703-B120-371A881F7B4E}">
      <dsp:nvSpPr>
        <dsp:cNvPr id="0" name=""/>
        <dsp:cNvSpPr/>
      </dsp:nvSpPr>
      <dsp:spPr>
        <a:xfrm>
          <a:off x="1235270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1235270" y="214815"/>
        <a:ext cx="165677" cy="166124"/>
      </dsp:txXfrm>
    </dsp:sp>
    <dsp:sp modelId="{BA8B91DF-47B3-4E42-AD2F-A05BADB6C86C}">
      <dsp:nvSpPr>
        <dsp:cNvPr id="0" name=""/>
        <dsp:cNvSpPr/>
      </dsp:nvSpPr>
      <dsp:spPr>
        <a:xfrm>
          <a:off x="1570197" y="0"/>
          <a:ext cx="1116422" cy="59575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Our system</a:t>
          </a:r>
          <a:endParaRPr lang="en-NZ" sz="1200" kern="1200" dirty="0"/>
        </a:p>
      </dsp:txBody>
      <dsp:txXfrm>
        <a:off x="1587646" y="17449"/>
        <a:ext cx="1081524" cy="560858"/>
      </dsp:txXfrm>
    </dsp:sp>
    <dsp:sp modelId="{482EE068-FB30-4D3D-8EA0-3713A2E19636}">
      <dsp:nvSpPr>
        <dsp:cNvPr id="0" name=""/>
        <dsp:cNvSpPr/>
      </dsp:nvSpPr>
      <dsp:spPr>
        <a:xfrm>
          <a:off x="2798262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2798262" y="214815"/>
        <a:ext cx="165677" cy="166124"/>
      </dsp:txXfrm>
    </dsp:sp>
    <dsp:sp modelId="{55F4B6E0-37F6-49E7-B914-2D961AD12ABE}">
      <dsp:nvSpPr>
        <dsp:cNvPr id="0" name=""/>
        <dsp:cNvSpPr/>
      </dsp:nvSpPr>
      <dsp:spPr>
        <a:xfrm>
          <a:off x="3133188" y="0"/>
          <a:ext cx="1116422" cy="595756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Value &amp; integrity for clients</a:t>
          </a:r>
          <a:endParaRPr lang="en-NZ" sz="1200" kern="1200" dirty="0"/>
        </a:p>
      </dsp:txBody>
      <dsp:txXfrm>
        <a:off x="3150637" y="17449"/>
        <a:ext cx="1081524" cy="560858"/>
      </dsp:txXfrm>
    </dsp:sp>
    <dsp:sp modelId="{770109B1-977D-41A1-8220-2941FB5D51CD}">
      <dsp:nvSpPr>
        <dsp:cNvPr id="0" name=""/>
        <dsp:cNvSpPr/>
      </dsp:nvSpPr>
      <dsp:spPr>
        <a:xfrm>
          <a:off x="4361253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4361253" y="214815"/>
        <a:ext cx="165677" cy="166124"/>
      </dsp:txXfrm>
    </dsp:sp>
    <dsp:sp modelId="{AAF65AF1-E7B0-4CB2-8FC8-20562D133D52}">
      <dsp:nvSpPr>
        <dsp:cNvPr id="0" name=""/>
        <dsp:cNvSpPr/>
      </dsp:nvSpPr>
      <dsp:spPr>
        <a:xfrm>
          <a:off x="4696180" y="0"/>
          <a:ext cx="1116422" cy="59575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International collaboration</a:t>
          </a:r>
          <a:endParaRPr lang="en-NZ" sz="1200" kern="1200" dirty="0"/>
        </a:p>
      </dsp:txBody>
      <dsp:txXfrm>
        <a:off x="4713629" y="17449"/>
        <a:ext cx="1081524" cy="560858"/>
      </dsp:txXfrm>
    </dsp:sp>
    <dsp:sp modelId="{30851373-4B01-41C7-A039-D563778539A7}">
      <dsp:nvSpPr>
        <dsp:cNvPr id="0" name=""/>
        <dsp:cNvSpPr/>
      </dsp:nvSpPr>
      <dsp:spPr>
        <a:xfrm>
          <a:off x="5924244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5924244" y="214815"/>
        <a:ext cx="165677" cy="166124"/>
      </dsp:txXfrm>
    </dsp:sp>
    <dsp:sp modelId="{48AC0252-500E-4FBA-BA21-10C8E4E02C37}">
      <dsp:nvSpPr>
        <dsp:cNvPr id="0" name=""/>
        <dsp:cNvSpPr/>
      </dsp:nvSpPr>
      <dsp:spPr>
        <a:xfrm>
          <a:off x="6259171" y="0"/>
          <a:ext cx="1116422" cy="595756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Grow IP in NZ</a:t>
          </a:r>
          <a:endParaRPr lang="en-NZ" sz="1200" kern="1200" dirty="0"/>
        </a:p>
      </dsp:txBody>
      <dsp:txXfrm>
        <a:off x="6276620" y="17449"/>
        <a:ext cx="1081524" cy="5608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34444-598F-418F-A737-542AE619F38A}">
      <dsp:nvSpPr>
        <dsp:cNvPr id="0" name=""/>
        <dsp:cNvSpPr/>
      </dsp:nvSpPr>
      <dsp:spPr>
        <a:xfrm>
          <a:off x="7206" y="0"/>
          <a:ext cx="1116422" cy="59575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Our people</a:t>
          </a:r>
          <a:endParaRPr lang="en-NZ" sz="1200" kern="1200" dirty="0"/>
        </a:p>
      </dsp:txBody>
      <dsp:txXfrm>
        <a:off x="24655" y="17449"/>
        <a:ext cx="1081524" cy="560858"/>
      </dsp:txXfrm>
    </dsp:sp>
    <dsp:sp modelId="{173E7A21-1074-4703-B120-371A881F7B4E}">
      <dsp:nvSpPr>
        <dsp:cNvPr id="0" name=""/>
        <dsp:cNvSpPr/>
      </dsp:nvSpPr>
      <dsp:spPr>
        <a:xfrm>
          <a:off x="1235270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1235270" y="214815"/>
        <a:ext cx="165677" cy="166124"/>
      </dsp:txXfrm>
    </dsp:sp>
    <dsp:sp modelId="{BA8B91DF-47B3-4E42-AD2F-A05BADB6C86C}">
      <dsp:nvSpPr>
        <dsp:cNvPr id="0" name=""/>
        <dsp:cNvSpPr/>
      </dsp:nvSpPr>
      <dsp:spPr>
        <a:xfrm>
          <a:off x="1570197" y="0"/>
          <a:ext cx="1116422" cy="59575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Our system</a:t>
          </a:r>
          <a:endParaRPr lang="en-NZ" sz="1200" kern="1200" dirty="0"/>
        </a:p>
      </dsp:txBody>
      <dsp:txXfrm>
        <a:off x="1587646" y="17449"/>
        <a:ext cx="1081524" cy="560858"/>
      </dsp:txXfrm>
    </dsp:sp>
    <dsp:sp modelId="{482EE068-FB30-4D3D-8EA0-3713A2E19636}">
      <dsp:nvSpPr>
        <dsp:cNvPr id="0" name=""/>
        <dsp:cNvSpPr/>
      </dsp:nvSpPr>
      <dsp:spPr>
        <a:xfrm>
          <a:off x="2798262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2798262" y="214815"/>
        <a:ext cx="165677" cy="166124"/>
      </dsp:txXfrm>
    </dsp:sp>
    <dsp:sp modelId="{55F4B6E0-37F6-49E7-B914-2D961AD12ABE}">
      <dsp:nvSpPr>
        <dsp:cNvPr id="0" name=""/>
        <dsp:cNvSpPr/>
      </dsp:nvSpPr>
      <dsp:spPr>
        <a:xfrm>
          <a:off x="3133188" y="0"/>
          <a:ext cx="1116422" cy="595756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Value &amp; integrity for clients</a:t>
          </a:r>
          <a:endParaRPr lang="en-NZ" sz="1200" kern="1200" dirty="0"/>
        </a:p>
      </dsp:txBody>
      <dsp:txXfrm>
        <a:off x="3150637" y="17449"/>
        <a:ext cx="1081524" cy="560858"/>
      </dsp:txXfrm>
    </dsp:sp>
    <dsp:sp modelId="{770109B1-977D-41A1-8220-2941FB5D51CD}">
      <dsp:nvSpPr>
        <dsp:cNvPr id="0" name=""/>
        <dsp:cNvSpPr/>
      </dsp:nvSpPr>
      <dsp:spPr>
        <a:xfrm>
          <a:off x="4361253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4361253" y="214815"/>
        <a:ext cx="165677" cy="166124"/>
      </dsp:txXfrm>
    </dsp:sp>
    <dsp:sp modelId="{AAF65AF1-E7B0-4CB2-8FC8-20562D133D52}">
      <dsp:nvSpPr>
        <dsp:cNvPr id="0" name=""/>
        <dsp:cNvSpPr/>
      </dsp:nvSpPr>
      <dsp:spPr>
        <a:xfrm>
          <a:off x="4696180" y="0"/>
          <a:ext cx="1116422" cy="59575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International collaboration</a:t>
          </a:r>
          <a:endParaRPr lang="en-NZ" sz="1200" kern="1200" dirty="0"/>
        </a:p>
      </dsp:txBody>
      <dsp:txXfrm>
        <a:off x="4713629" y="17449"/>
        <a:ext cx="1081524" cy="560858"/>
      </dsp:txXfrm>
    </dsp:sp>
    <dsp:sp modelId="{30851373-4B01-41C7-A039-D563778539A7}">
      <dsp:nvSpPr>
        <dsp:cNvPr id="0" name=""/>
        <dsp:cNvSpPr/>
      </dsp:nvSpPr>
      <dsp:spPr>
        <a:xfrm>
          <a:off x="5924244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5924244" y="214815"/>
        <a:ext cx="165677" cy="166124"/>
      </dsp:txXfrm>
    </dsp:sp>
    <dsp:sp modelId="{48AC0252-500E-4FBA-BA21-10C8E4E02C37}">
      <dsp:nvSpPr>
        <dsp:cNvPr id="0" name=""/>
        <dsp:cNvSpPr/>
      </dsp:nvSpPr>
      <dsp:spPr>
        <a:xfrm>
          <a:off x="6259171" y="0"/>
          <a:ext cx="1116422" cy="595756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Grow IP in NZ</a:t>
          </a:r>
          <a:endParaRPr lang="en-NZ" sz="1200" kern="1200" dirty="0"/>
        </a:p>
      </dsp:txBody>
      <dsp:txXfrm>
        <a:off x="6276620" y="17449"/>
        <a:ext cx="1081524" cy="5608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34444-598F-418F-A737-542AE619F38A}">
      <dsp:nvSpPr>
        <dsp:cNvPr id="0" name=""/>
        <dsp:cNvSpPr/>
      </dsp:nvSpPr>
      <dsp:spPr>
        <a:xfrm>
          <a:off x="7206" y="0"/>
          <a:ext cx="1116422" cy="59575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Our people</a:t>
          </a:r>
          <a:endParaRPr lang="en-NZ" sz="1200" kern="1200" dirty="0"/>
        </a:p>
      </dsp:txBody>
      <dsp:txXfrm>
        <a:off x="24655" y="17449"/>
        <a:ext cx="1081524" cy="560858"/>
      </dsp:txXfrm>
    </dsp:sp>
    <dsp:sp modelId="{173E7A21-1074-4703-B120-371A881F7B4E}">
      <dsp:nvSpPr>
        <dsp:cNvPr id="0" name=""/>
        <dsp:cNvSpPr/>
      </dsp:nvSpPr>
      <dsp:spPr>
        <a:xfrm>
          <a:off x="1235270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1235270" y="214815"/>
        <a:ext cx="165677" cy="166124"/>
      </dsp:txXfrm>
    </dsp:sp>
    <dsp:sp modelId="{BA8B91DF-47B3-4E42-AD2F-A05BADB6C86C}">
      <dsp:nvSpPr>
        <dsp:cNvPr id="0" name=""/>
        <dsp:cNvSpPr/>
      </dsp:nvSpPr>
      <dsp:spPr>
        <a:xfrm>
          <a:off x="1570197" y="0"/>
          <a:ext cx="1116422" cy="59575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Our system</a:t>
          </a:r>
          <a:endParaRPr lang="en-NZ" sz="1200" kern="1200" dirty="0"/>
        </a:p>
      </dsp:txBody>
      <dsp:txXfrm>
        <a:off x="1587646" y="17449"/>
        <a:ext cx="1081524" cy="560858"/>
      </dsp:txXfrm>
    </dsp:sp>
    <dsp:sp modelId="{482EE068-FB30-4D3D-8EA0-3713A2E19636}">
      <dsp:nvSpPr>
        <dsp:cNvPr id="0" name=""/>
        <dsp:cNvSpPr/>
      </dsp:nvSpPr>
      <dsp:spPr>
        <a:xfrm>
          <a:off x="2798262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2798262" y="214815"/>
        <a:ext cx="165677" cy="166124"/>
      </dsp:txXfrm>
    </dsp:sp>
    <dsp:sp modelId="{55F4B6E0-37F6-49E7-B914-2D961AD12ABE}">
      <dsp:nvSpPr>
        <dsp:cNvPr id="0" name=""/>
        <dsp:cNvSpPr/>
      </dsp:nvSpPr>
      <dsp:spPr>
        <a:xfrm>
          <a:off x="3133188" y="0"/>
          <a:ext cx="1116422" cy="595756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Value &amp; integrity for clients</a:t>
          </a:r>
          <a:endParaRPr lang="en-NZ" sz="1200" kern="1200" dirty="0"/>
        </a:p>
      </dsp:txBody>
      <dsp:txXfrm>
        <a:off x="3150637" y="17449"/>
        <a:ext cx="1081524" cy="560858"/>
      </dsp:txXfrm>
    </dsp:sp>
    <dsp:sp modelId="{770109B1-977D-41A1-8220-2941FB5D51CD}">
      <dsp:nvSpPr>
        <dsp:cNvPr id="0" name=""/>
        <dsp:cNvSpPr/>
      </dsp:nvSpPr>
      <dsp:spPr>
        <a:xfrm>
          <a:off x="4361253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4361253" y="214815"/>
        <a:ext cx="165677" cy="166124"/>
      </dsp:txXfrm>
    </dsp:sp>
    <dsp:sp modelId="{AAF65AF1-E7B0-4CB2-8FC8-20562D133D52}">
      <dsp:nvSpPr>
        <dsp:cNvPr id="0" name=""/>
        <dsp:cNvSpPr/>
      </dsp:nvSpPr>
      <dsp:spPr>
        <a:xfrm>
          <a:off x="4696180" y="0"/>
          <a:ext cx="1116422" cy="59575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International collaboration</a:t>
          </a:r>
          <a:endParaRPr lang="en-NZ" sz="1200" kern="1200" dirty="0"/>
        </a:p>
      </dsp:txBody>
      <dsp:txXfrm>
        <a:off x="4713629" y="17449"/>
        <a:ext cx="1081524" cy="560858"/>
      </dsp:txXfrm>
    </dsp:sp>
    <dsp:sp modelId="{30851373-4B01-41C7-A039-D563778539A7}">
      <dsp:nvSpPr>
        <dsp:cNvPr id="0" name=""/>
        <dsp:cNvSpPr/>
      </dsp:nvSpPr>
      <dsp:spPr>
        <a:xfrm>
          <a:off x="5924244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5924244" y="214815"/>
        <a:ext cx="165677" cy="166124"/>
      </dsp:txXfrm>
    </dsp:sp>
    <dsp:sp modelId="{48AC0252-500E-4FBA-BA21-10C8E4E02C37}">
      <dsp:nvSpPr>
        <dsp:cNvPr id="0" name=""/>
        <dsp:cNvSpPr/>
      </dsp:nvSpPr>
      <dsp:spPr>
        <a:xfrm>
          <a:off x="6259171" y="0"/>
          <a:ext cx="1116422" cy="595756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Grow IP in NZ</a:t>
          </a:r>
          <a:endParaRPr lang="en-NZ" sz="1200" kern="1200" dirty="0"/>
        </a:p>
      </dsp:txBody>
      <dsp:txXfrm>
        <a:off x="6276620" y="17449"/>
        <a:ext cx="1081524" cy="5608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34444-598F-418F-A737-542AE619F38A}">
      <dsp:nvSpPr>
        <dsp:cNvPr id="0" name=""/>
        <dsp:cNvSpPr/>
      </dsp:nvSpPr>
      <dsp:spPr>
        <a:xfrm>
          <a:off x="7206" y="0"/>
          <a:ext cx="1116422" cy="595756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Our people</a:t>
          </a:r>
          <a:endParaRPr lang="en-NZ" sz="1200" kern="1200" dirty="0"/>
        </a:p>
      </dsp:txBody>
      <dsp:txXfrm>
        <a:off x="24655" y="17449"/>
        <a:ext cx="1081524" cy="560858"/>
      </dsp:txXfrm>
    </dsp:sp>
    <dsp:sp modelId="{173E7A21-1074-4703-B120-371A881F7B4E}">
      <dsp:nvSpPr>
        <dsp:cNvPr id="0" name=""/>
        <dsp:cNvSpPr/>
      </dsp:nvSpPr>
      <dsp:spPr>
        <a:xfrm>
          <a:off x="1235270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1235270" y="214815"/>
        <a:ext cx="165677" cy="166124"/>
      </dsp:txXfrm>
    </dsp:sp>
    <dsp:sp modelId="{BA8B91DF-47B3-4E42-AD2F-A05BADB6C86C}">
      <dsp:nvSpPr>
        <dsp:cNvPr id="0" name=""/>
        <dsp:cNvSpPr/>
      </dsp:nvSpPr>
      <dsp:spPr>
        <a:xfrm>
          <a:off x="1570197" y="0"/>
          <a:ext cx="1116422" cy="595756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Our system</a:t>
          </a:r>
          <a:endParaRPr lang="en-NZ" sz="1200" kern="1200" dirty="0"/>
        </a:p>
      </dsp:txBody>
      <dsp:txXfrm>
        <a:off x="1587646" y="17449"/>
        <a:ext cx="1081524" cy="560858"/>
      </dsp:txXfrm>
    </dsp:sp>
    <dsp:sp modelId="{482EE068-FB30-4D3D-8EA0-3713A2E19636}">
      <dsp:nvSpPr>
        <dsp:cNvPr id="0" name=""/>
        <dsp:cNvSpPr/>
      </dsp:nvSpPr>
      <dsp:spPr>
        <a:xfrm>
          <a:off x="2798262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2798262" y="214815"/>
        <a:ext cx="165677" cy="166124"/>
      </dsp:txXfrm>
    </dsp:sp>
    <dsp:sp modelId="{55F4B6E0-37F6-49E7-B914-2D961AD12ABE}">
      <dsp:nvSpPr>
        <dsp:cNvPr id="0" name=""/>
        <dsp:cNvSpPr/>
      </dsp:nvSpPr>
      <dsp:spPr>
        <a:xfrm>
          <a:off x="3133188" y="0"/>
          <a:ext cx="1116422" cy="595756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Value &amp; integrity for clients</a:t>
          </a:r>
          <a:endParaRPr lang="en-NZ" sz="1200" kern="1200" dirty="0"/>
        </a:p>
      </dsp:txBody>
      <dsp:txXfrm>
        <a:off x="3150637" y="17449"/>
        <a:ext cx="1081524" cy="560858"/>
      </dsp:txXfrm>
    </dsp:sp>
    <dsp:sp modelId="{770109B1-977D-41A1-8220-2941FB5D51CD}">
      <dsp:nvSpPr>
        <dsp:cNvPr id="0" name=""/>
        <dsp:cNvSpPr/>
      </dsp:nvSpPr>
      <dsp:spPr>
        <a:xfrm>
          <a:off x="4361253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4361253" y="214815"/>
        <a:ext cx="165677" cy="166124"/>
      </dsp:txXfrm>
    </dsp:sp>
    <dsp:sp modelId="{AAF65AF1-E7B0-4CB2-8FC8-20562D133D52}">
      <dsp:nvSpPr>
        <dsp:cNvPr id="0" name=""/>
        <dsp:cNvSpPr/>
      </dsp:nvSpPr>
      <dsp:spPr>
        <a:xfrm>
          <a:off x="4696180" y="0"/>
          <a:ext cx="1116422" cy="595756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International collaboration</a:t>
          </a:r>
          <a:endParaRPr lang="en-NZ" sz="1200" kern="1200" dirty="0"/>
        </a:p>
      </dsp:txBody>
      <dsp:txXfrm>
        <a:off x="4713629" y="17449"/>
        <a:ext cx="1081524" cy="560858"/>
      </dsp:txXfrm>
    </dsp:sp>
    <dsp:sp modelId="{30851373-4B01-41C7-A039-D563778539A7}">
      <dsp:nvSpPr>
        <dsp:cNvPr id="0" name=""/>
        <dsp:cNvSpPr/>
      </dsp:nvSpPr>
      <dsp:spPr>
        <a:xfrm>
          <a:off x="5924244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5924244" y="214815"/>
        <a:ext cx="165677" cy="166124"/>
      </dsp:txXfrm>
    </dsp:sp>
    <dsp:sp modelId="{48AC0252-500E-4FBA-BA21-10C8E4E02C37}">
      <dsp:nvSpPr>
        <dsp:cNvPr id="0" name=""/>
        <dsp:cNvSpPr/>
      </dsp:nvSpPr>
      <dsp:spPr>
        <a:xfrm>
          <a:off x="6259171" y="0"/>
          <a:ext cx="1116422" cy="595756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Grow IP in NZ</a:t>
          </a:r>
          <a:endParaRPr lang="en-NZ" sz="1200" kern="1200" dirty="0"/>
        </a:p>
      </dsp:txBody>
      <dsp:txXfrm>
        <a:off x="6276620" y="17449"/>
        <a:ext cx="1081524" cy="5608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34444-598F-418F-A737-542AE619F38A}">
      <dsp:nvSpPr>
        <dsp:cNvPr id="0" name=""/>
        <dsp:cNvSpPr/>
      </dsp:nvSpPr>
      <dsp:spPr>
        <a:xfrm>
          <a:off x="7206" y="0"/>
          <a:ext cx="1116422" cy="59575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Our people</a:t>
          </a:r>
          <a:endParaRPr lang="en-NZ" sz="1200" kern="1200" dirty="0"/>
        </a:p>
      </dsp:txBody>
      <dsp:txXfrm>
        <a:off x="24655" y="17449"/>
        <a:ext cx="1081524" cy="560858"/>
      </dsp:txXfrm>
    </dsp:sp>
    <dsp:sp modelId="{173E7A21-1074-4703-B120-371A881F7B4E}">
      <dsp:nvSpPr>
        <dsp:cNvPr id="0" name=""/>
        <dsp:cNvSpPr/>
      </dsp:nvSpPr>
      <dsp:spPr>
        <a:xfrm>
          <a:off x="1235270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1235270" y="214815"/>
        <a:ext cx="165677" cy="166124"/>
      </dsp:txXfrm>
    </dsp:sp>
    <dsp:sp modelId="{BA8B91DF-47B3-4E42-AD2F-A05BADB6C86C}">
      <dsp:nvSpPr>
        <dsp:cNvPr id="0" name=""/>
        <dsp:cNvSpPr/>
      </dsp:nvSpPr>
      <dsp:spPr>
        <a:xfrm>
          <a:off x="1570197" y="0"/>
          <a:ext cx="1116422" cy="59575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Our system</a:t>
          </a:r>
          <a:endParaRPr lang="en-NZ" sz="1200" kern="1200" dirty="0"/>
        </a:p>
      </dsp:txBody>
      <dsp:txXfrm>
        <a:off x="1587646" y="17449"/>
        <a:ext cx="1081524" cy="560858"/>
      </dsp:txXfrm>
    </dsp:sp>
    <dsp:sp modelId="{482EE068-FB30-4D3D-8EA0-3713A2E19636}">
      <dsp:nvSpPr>
        <dsp:cNvPr id="0" name=""/>
        <dsp:cNvSpPr/>
      </dsp:nvSpPr>
      <dsp:spPr>
        <a:xfrm>
          <a:off x="2798262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2798262" y="214815"/>
        <a:ext cx="165677" cy="166124"/>
      </dsp:txXfrm>
    </dsp:sp>
    <dsp:sp modelId="{55F4B6E0-37F6-49E7-B914-2D961AD12ABE}">
      <dsp:nvSpPr>
        <dsp:cNvPr id="0" name=""/>
        <dsp:cNvSpPr/>
      </dsp:nvSpPr>
      <dsp:spPr>
        <a:xfrm>
          <a:off x="3133188" y="0"/>
          <a:ext cx="1116422" cy="595756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Value &amp; integrity for clients</a:t>
          </a:r>
          <a:endParaRPr lang="en-NZ" sz="1200" kern="1200" dirty="0"/>
        </a:p>
      </dsp:txBody>
      <dsp:txXfrm>
        <a:off x="3150637" y="17449"/>
        <a:ext cx="1081524" cy="560858"/>
      </dsp:txXfrm>
    </dsp:sp>
    <dsp:sp modelId="{770109B1-977D-41A1-8220-2941FB5D51CD}">
      <dsp:nvSpPr>
        <dsp:cNvPr id="0" name=""/>
        <dsp:cNvSpPr/>
      </dsp:nvSpPr>
      <dsp:spPr>
        <a:xfrm>
          <a:off x="4361253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4361253" y="214815"/>
        <a:ext cx="165677" cy="166124"/>
      </dsp:txXfrm>
    </dsp:sp>
    <dsp:sp modelId="{AAF65AF1-E7B0-4CB2-8FC8-20562D133D52}">
      <dsp:nvSpPr>
        <dsp:cNvPr id="0" name=""/>
        <dsp:cNvSpPr/>
      </dsp:nvSpPr>
      <dsp:spPr>
        <a:xfrm>
          <a:off x="4696180" y="0"/>
          <a:ext cx="1116422" cy="59575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International collaboration</a:t>
          </a:r>
          <a:endParaRPr lang="en-NZ" sz="1200" kern="1200" dirty="0"/>
        </a:p>
      </dsp:txBody>
      <dsp:txXfrm>
        <a:off x="4713629" y="17449"/>
        <a:ext cx="1081524" cy="560858"/>
      </dsp:txXfrm>
    </dsp:sp>
    <dsp:sp modelId="{30851373-4B01-41C7-A039-D563778539A7}">
      <dsp:nvSpPr>
        <dsp:cNvPr id="0" name=""/>
        <dsp:cNvSpPr/>
      </dsp:nvSpPr>
      <dsp:spPr>
        <a:xfrm>
          <a:off x="5924244" y="159441"/>
          <a:ext cx="236681" cy="2768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100" kern="1200"/>
        </a:p>
      </dsp:txBody>
      <dsp:txXfrm>
        <a:off x="5924244" y="214815"/>
        <a:ext cx="165677" cy="166124"/>
      </dsp:txXfrm>
    </dsp:sp>
    <dsp:sp modelId="{48AC0252-500E-4FBA-BA21-10C8E4E02C37}">
      <dsp:nvSpPr>
        <dsp:cNvPr id="0" name=""/>
        <dsp:cNvSpPr/>
      </dsp:nvSpPr>
      <dsp:spPr>
        <a:xfrm>
          <a:off x="6259171" y="0"/>
          <a:ext cx="1116422" cy="595756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Grow IP in NZ</a:t>
          </a:r>
          <a:endParaRPr lang="en-NZ" sz="1200" kern="1200" dirty="0"/>
        </a:p>
      </dsp:txBody>
      <dsp:txXfrm>
        <a:off x="6276620" y="17449"/>
        <a:ext cx="1081524" cy="5608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51C84-0AEE-4CB7-B44E-BEFCE49DF655}" type="datetimeFigureOut">
              <a:rPr lang="en-NZ" smtClean="0"/>
              <a:t>24/11/2016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1552E-5918-40BF-8AC2-57150CF09FB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61187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37C48-F74F-4364-B23F-F6C8B3A1083E}" type="datetimeFigureOut">
              <a:rPr lang="en-NZ" smtClean="0"/>
              <a:t>24/11/2016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FF40C-BA19-41D3-B960-C7359C59808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96503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FF40C-BA19-41D3-B960-C7359C59808D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50156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FF40C-BA19-41D3-B960-C7359C59808D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70171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FF40C-BA19-41D3-B960-C7359C59808D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70171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FF40C-BA19-41D3-B960-C7359C59808D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70171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FF40C-BA19-41D3-B960-C7359C59808D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70171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FF40C-BA19-41D3-B960-C7359C59808D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70171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FF40C-BA19-41D3-B960-C7359C59808D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70171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FF40C-BA19-41D3-B960-C7359C59808D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78202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334" y="1677959"/>
            <a:ext cx="6779302" cy="80291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3334" y="2601119"/>
            <a:ext cx="6786797" cy="1588632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89898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891A6-DF46-41E9-A73F-CB3D95EF50C7}" type="datetimeFigureOut">
              <a:rPr lang="en-NZ"/>
              <a:pPr>
                <a:defRPr/>
              </a:pPr>
              <a:t>24/11/2016</a:t>
            </a:fld>
            <a:endParaRPr lang="en-N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69C7E-EC3C-49EF-B37B-34D2ED80919A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47478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86787"/>
            <a:ext cx="4629150" cy="477426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095AF-4237-42EF-8935-05EAC400252C}" type="datetimeFigureOut">
              <a:rPr lang="en-NZ"/>
              <a:pPr>
                <a:defRPr/>
              </a:pPr>
              <a:t>24/11/2016</a:t>
            </a:fld>
            <a:endParaRPr lang="en-N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5571D-B45B-41EF-B3EC-5E17A5A99AC1}" type="slidenum">
              <a:rPr lang="en-NZ"/>
              <a:pPr>
                <a:defRPr/>
              </a:pPr>
              <a:t>‹#›</a:t>
            </a:fld>
            <a:endParaRPr lang="en-NZ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9841" y="1086786"/>
            <a:ext cx="2949178" cy="134911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43396"/>
            <a:ext cx="2949178" cy="34255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031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D0228D-3AAD-4DA8-A900-5CBC59936019}" type="datetimeFigureOut">
              <a:rPr lang="en-NZ" smtClean="0"/>
              <a:pPr>
                <a:defRPr/>
              </a:pPr>
              <a:t>24/11/2016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D1299-308A-4FF8-8B8D-9DD2BC81728E}" type="slidenum">
              <a:rPr lang="en-NZ" smtClean="0"/>
              <a:pPr>
                <a:defRPr/>
              </a:pPr>
              <a:t>‹#›</a:t>
            </a:fld>
            <a:endParaRPr lang="en-NZ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4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092" y="1086787"/>
            <a:ext cx="7486858" cy="7936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4CF1E-F5B0-4EFF-82F4-F1789AB251A9}" type="datetimeFigureOut">
              <a:rPr lang="en-NZ"/>
              <a:pPr>
                <a:defRPr/>
              </a:pPr>
              <a:t>24/11/2016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F7ADF-B353-4B29-B3FE-7E0AFCA78B25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9720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092" y="1086787"/>
            <a:ext cx="7486858" cy="7936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4CF1E-F5B0-4EFF-82F4-F1789AB251A9}" type="datetimeFigureOut">
              <a:rPr lang="en-NZ"/>
              <a:pPr>
                <a:defRPr/>
              </a:pPr>
              <a:t>24/11/2016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F7ADF-B353-4B29-B3FE-7E0AFCA78B25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07527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2A664-B4FA-401A-A974-3BA79D1AD7AF}" type="datetimeFigureOut">
              <a:rPr lang="en-NZ"/>
              <a:pPr>
                <a:defRPr/>
              </a:pPr>
              <a:t>24/11/2016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48136-7E34-453F-BEC9-B70A764D2F3E}" type="slidenum">
              <a:rPr lang="en-NZ"/>
              <a:pPr>
                <a:defRPr/>
              </a:pPr>
              <a:t>‹#›</a:t>
            </a:fld>
            <a:endParaRPr lang="en-NZ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3334" y="1677959"/>
            <a:ext cx="6779302" cy="802913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33334" y="2601119"/>
            <a:ext cx="6786797" cy="1588632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48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2A664-B4FA-401A-A974-3BA79D1AD7AF}" type="datetimeFigureOut">
              <a:rPr lang="en-NZ"/>
              <a:pPr>
                <a:defRPr/>
              </a:pPr>
              <a:t>24/11/2016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48136-7E34-453F-BEC9-B70A764D2F3E}" type="slidenum">
              <a:rPr lang="en-NZ"/>
              <a:pPr>
                <a:defRPr/>
              </a:pPr>
              <a:t>‹#›</a:t>
            </a:fld>
            <a:endParaRPr lang="en-NZ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3334" y="1677959"/>
            <a:ext cx="6779302" cy="802913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33334" y="2601119"/>
            <a:ext cx="6786797" cy="1588632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182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2A664-B4FA-401A-A974-3BA79D1AD7AF}" type="datetimeFigureOut">
              <a:rPr lang="en-NZ"/>
              <a:pPr>
                <a:defRPr/>
              </a:pPr>
              <a:t>24/11/2016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48136-7E34-453F-BEC9-B70A764D2F3E}" type="slidenum">
              <a:rPr lang="en-NZ"/>
              <a:pPr>
                <a:defRPr/>
              </a:pPr>
              <a:t>‹#›</a:t>
            </a:fld>
            <a:endParaRPr lang="en-NZ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3334" y="1677959"/>
            <a:ext cx="6779302" cy="802913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33334" y="2601119"/>
            <a:ext cx="6786797" cy="1588632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09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88761"/>
            <a:ext cx="3886200" cy="42882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88761"/>
            <a:ext cx="3886200" cy="428820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0AA09-3174-4448-81CA-58DB9C46136E}" type="datetimeFigureOut">
              <a:rPr lang="en-NZ"/>
              <a:pPr>
                <a:defRPr/>
              </a:pPr>
              <a:t>24/11/2016</a:t>
            </a:fld>
            <a:endParaRPr lang="en-N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AD6E9-2C44-4659-8320-CC3C58BEF4BF}" type="slidenum">
              <a:rPr lang="en-NZ"/>
              <a:pPr>
                <a:defRPr/>
              </a:pPr>
              <a:t>‹#›</a:t>
            </a:fld>
            <a:endParaRPr lang="en-NZ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2091" y="1086787"/>
            <a:ext cx="7892321" cy="79362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2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47" y="1891025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347" y="2714937"/>
            <a:ext cx="3868340" cy="31387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1655" y="1891025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1655" y="2714937"/>
            <a:ext cx="3887391" cy="31462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DAA4D-4BC7-4B57-897A-69AA1F57B2A4}" type="datetimeFigureOut">
              <a:rPr lang="en-NZ"/>
              <a:pPr>
                <a:defRPr/>
              </a:pPr>
              <a:t>24/11/2016</a:t>
            </a:fld>
            <a:endParaRPr lang="en-N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BE2BC-A99F-44F9-A725-F9E25AE1CE6E}" type="slidenum">
              <a:rPr lang="en-NZ"/>
              <a:pPr>
                <a:defRPr/>
              </a:pPr>
              <a:t>‹#›</a:t>
            </a:fld>
            <a:endParaRPr lang="en-NZ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2091" y="1086787"/>
            <a:ext cx="7892321" cy="79362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09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86786"/>
            <a:ext cx="2949178" cy="134911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86787"/>
            <a:ext cx="4629150" cy="47742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43396"/>
            <a:ext cx="2949178" cy="34255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FEC63-42E6-4E3E-B86E-3FAB4BB1874C}" type="datetimeFigureOut">
              <a:rPr lang="en-NZ"/>
              <a:pPr>
                <a:defRPr/>
              </a:pPr>
              <a:t>24/11/2016</a:t>
            </a:fld>
            <a:endParaRPr lang="en-N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E9A95-E91A-475A-8417-91E57A27C27C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3518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2092" y="1085069"/>
            <a:ext cx="748685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2092" y="1873769"/>
            <a:ext cx="7486858" cy="394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045" y="6583676"/>
            <a:ext cx="20574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D0228D-3AAD-4DA8-A900-5CBC59936019}" type="datetimeFigureOut">
              <a:rPr lang="en-NZ"/>
              <a:pPr>
                <a:defRPr/>
              </a:pPr>
              <a:t>24/11/2016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5645" y="6573187"/>
            <a:ext cx="3500203" cy="2845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0395" y="6573187"/>
            <a:ext cx="2057400" cy="2845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2D1299-308A-4FF8-8B8D-9DD2BC81728E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22" r:id="rId3"/>
    <p:sldLayoutId id="2147483710" r:id="rId4"/>
    <p:sldLayoutId id="2147483720" r:id="rId5"/>
    <p:sldLayoutId id="2147483721" r:id="rId6"/>
    <p:sldLayoutId id="2147483711" r:id="rId7"/>
    <p:sldLayoutId id="2147483712" r:id="rId8"/>
    <p:sldLayoutId id="2147483715" r:id="rId9"/>
    <p:sldLayoutId id="2147483716" r:id="rId10"/>
    <p:sldLayoutId id="21474837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334" y="1677959"/>
            <a:ext cx="6779302" cy="1027663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/>
            </a:r>
            <a:br>
              <a:rPr lang="en-NZ" dirty="0" smtClean="0"/>
            </a:br>
            <a:r>
              <a:rPr lang="en-NZ" dirty="0"/>
              <a:t/>
            </a:r>
            <a:br>
              <a:rPr lang="en-NZ" dirty="0"/>
            </a:br>
            <a:r>
              <a:rPr lang="en-NZ" dirty="0" smtClean="0"/>
              <a:t/>
            </a:r>
            <a:br>
              <a:rPr lang="en-NZ" dirty="0" smtClean="0"/>
            </a:br>
            <a:r>
              <a:rPr lang="en-NZ" sz="4400" dirty="0" smtClean="0"/>
              <a:t>IPONZ – looking to the future</a:t>
            </a:r>
            <a:endParaRPr lang="en-NZ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NZ" dirty="0" smtClean="0"/>
          </a:p>
          <a:p>
            <a:endParaRPr lang="en-NZ" dirty="0"/>
          </a:p>
          <a:p>
            <a:r>
              <a:rPr lang="en-NZ" dirty="0" smtClean="0"/>
              <a:t>NZIPA conference</a:t>
            </a:r>
          </a:p>
          <a:p>
            <a:r>
              <a:rPr lang="en-NZ" dirty="0" smtClean="0"/>
              <a:t>25 November 2016</a:t>
            </a:r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2420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42736501"/>
              </p:ext>
            </p:extLst>
          </p:nvPr>
        </p:nvGraphicFramePr>
        <p:xfrm>
          <a:off x="881969" y="5146432"/>
          <a:ext cx="7382800" cy="595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769" y="1805605"/>
            <a:ext cx="2932151" cy="303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2092" y="1086787"/>
            <a:ext cx="7486858" cy="793620"/>
          </a:xfrm>
        </p:spPr>
        <p:txBody>
          <a:bodyPr/>
          <a:lstStyle/>
          <a:p>
            <a:pPr eaLnBrk="1" hangingPunct="1"/>
            <a:r>
              <a:rPr lang="en-NZ" altLang="en-US" dirty="0" smtClean="0"/>
              <a:t>Five focus areas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22092" y="1992923"/>
            <a:ext cx="6470370" cy="3823261"/>
          </a:xfrm>
        </p:spPr>
        <p:txBody>
          <a:bodyPr/>
          <a:lstStyle/>
          <a:p>
            <a:r>
              <a:rPr lang="en-NZ" dirty="0" smtClean="0"/>
              <a:t>Our </a:t>
            </a:r>
            <a:r>
              <a:rPr lang="en-NZ" dirty="0" smtClean="0"/>
              <a:t>people</a:t>
            </a:r>
          </a:p>
          <a:p>
            <a:r>
              <a:rPr lang="en-NZ" dirty="0" smtClean="0"/>
              <a:t>Our systems</a:t>
            </a:r>
          </a:p>
          <a:p>
            <a:r>
              <a:rPr lang="en-NZ" dirty="0" smtClean="0"/>
              <a:t>Value and integrity for clients</a:t>
            </a:r>
          </a:p>
          <a:p>
            <a:r>
              <a:rPr lang="en-NZ" dirty="0" smtClean="0"/>
              <a:t>International collaboration</a:t>
            </a:r>
          </a:p>
          <a:p>
            <a:r>
              <a:rPr lang="en-NZ" dirty="0" smtClean="0"/>
              <a:t>Grow IP in NZ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2777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49715913"/>
              </p:ext>
            </p:extLst>
          </p:nvPr>
        </p:nvGraphicFramePr>
        <p:xfrm>
          <a:off x="881969" y="5146432"/>
          <a:ext cx="7382800" cy="595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2092" y="1086787"/>
            <a:ext cx="7486858" cy="793620"/>
          </a:xfrm>
        </p:spPr>
        <p:txBody>
          <a:bodyPr/>
          <a:lstStyle/>
          <a:p>
            <a:pPr eaLnBrk="1" hangingPunct="1"/>
            <a:r>
              <a:rPr lang="en-NZ" altLang="en-US" dirty="0" smtClean="0"/>
              <a:t>Grow IP awareness</a:t>
            </a: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30" y="1840034"/>
            <a:ext cx="5631075" cy="2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32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32674746"/>
              </p:ext>
            </p:extLst>
          </p:nvPr>
        </p:nvGraphicFramePr>
        <p:xfrm>
          <a:off x="881969" y="5146432"/>
          <a:ext cx="7382800" cy="595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2092" y="1086787"/>
            <a:ext cx="7486858" cy="793620"/>
          </a:xfrm>
        </p:spPr>
        <p:txBody>
          <a:bodyPr/>
          <a:lstStyle/>
          <a:p>
            <a:pPr eaLnBrk="1" hangingPunct="1"/>
            <a:r>
              <a:rPr lang="en-NZ" altLang="en-US" dirty="0" smtClean="0"/>
              <a:t>Trade Mark filings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47" y="1699787"/>
            <a:ext cx="4839342" cy="312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32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56995782"/>
              </p:ext>
            </p:extLst>
          </p:nvPr>
        </p:nvGraphicFramePr>
        <p:xfrm>
          <a:off x="881969" y="5146432"/>
          <a:ext cx="7382800" cy="595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/>
            </a:r>
            <a:br>
              <a:rPr lang="en-NZ" dirty="0"/>
            </a:br>
            <a:r>
              <a:rPr lang="en-NZ" dirty="0" smtClean="0"/>
              <a:t>High </a:t>
            </a:r>
            <a:r>
              <a:rPr lang="en-NZ" dirty="0"/>
              <a:t>quality decisions and efficient outcomes</a:t>
            </a:r>
            <a:br>
              <a:rPr lang="en-NZ" dirty="0"/>
            </a:b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311" y="1982547"/>
            <a:ext cx="6698273" cy="3023208"/>
          </a:xfrm>
        </p:spPr>
        <p:txBody>
          <a:bodyPr/>
          <a:lstStyle/>
          <a:p>
            <a:r>
              <a:rPr lang="en-NZ" dirty="0" smtClean="0"/>
              <a:t>Trans-Tasman </a:t>
            </a:r>
            <a:r>
              <a:rPr lang="en-NZ" dirty="0"/>
              <a:t>Patent Attorney regime</a:t>
            </a:r>
          </a:p>
          <a:p>
            <a:r>
              <a:rPr lang="en-NZ" dirty="0"/>
              <a:t>Geographical Indications</a:t>
            </a:r>
          </a:p>
          <a:p>
            <a:r>
              <a:rPr lang="en-NZ" dirty="0"/>
              <a:t>Patent and </a:t>
            </a:r>
            <a:r>
              <a:rPr lang="en-NZ" dirty="0" smtClean="0"/>
              <a:t>Trade Mark </a:t>
            </a:r>
            <a:r>
              <a:rPr lang="en-NZ" dirty="0"/>
              <a:t>fee review</a:t>
            </a:r>
          </a:p>
          <a:p>
            <a:r>
              <a:rPr lang="en-NZ" dirty="0" smtClean="0"/>
              <a:t>Plant Variety Act</a:t>
            </a:r>
          </a:p>
          <a:p>
            <a:r>
              <a:rPr lang="en-NZ" dirty="0" smtClean="0"/>
              <a:t>Copyright and Designs</a:t>
            </a:r>
            <a:endParaRPr lang="en-NZ" dirty="0"/>
          </a:p>
          <a:p>
            <a:r>
              <a:rPr lang="en-NZ" dirty="0" smtClean="0"/>
              <a:t>New </a:t>
            </a:r>
            <a:r>
              <a:rPr lang="en-NZ" dirty="0"/>
              <a:t>Zealand Business Number (NZBN)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6066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21831198"/>
              </p:ext>
            </p:extLst>
          </p:nvPr>
        </p:nvGraphicFramePr>
        <p:xfrm>
          <a:off x="881969" y="5146432"/>
          <a:ext cx="7382800" cy="595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6" y="1383847"/>
            <a:ext cx="3515398" cy="213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275" y="2453268"/>
            <a:ext cx="5681520" cy="232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46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3095420"/>
              </p:ext>
            </p:extLst>
          </p:nvPr>
        </p:nvGraphicFramePr>
        <p:xfrm>
          <a:off x="881969" y="5146432"/>
          <a:ext cx="7382800" cy="595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/>
            </a:r>
            <a:br>
              <a:rPr lang="en-NZ" dirty="0"/>
            </a:br>
            <a:r>
              <a:rPr lang="en-NZ" dirty="0" smtClean="0"/>
              <a:t>In five years</a:t>
            </a:r>
            <a:r>
              <a:rPr lang="en-NZ" dirty="0"/>
              <a:t/>
            </a:r>
            <a:br>
              <a:rPr lang="en-NZ" dirty="0"/>
            </a:b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88762"/>
            <a:ext cx="3111013" cy="3023208"/>
          </a:xfrm>
        </p:spPr>
        <p:txBody>
          <a:bodyPr/>
          <a:lstStyle/>
          <a:p>
            <a:pPr marL="0" indent="0">
              <a:buNone/>
            </a:pPr>
            <a:endParaRPr lang="en-NZ" sz="1800" dirty="0" smtClean="0"/>
          </a:p>
          <a:p>
            <a:pPr marL="0" indent="0">
              <a:buNone/>
            </a:pPr>
            <a:r>
              <a:rPr lang="en-NZ" sz="1800" dirty="0" smtClean="0"/>
              <a:t>IPONZ </a:t>
            </a:r>
            <a:r>
              <a:rPr lang="en-NZ" sz="1800" dirty="0"/>
              <a:t>will be</a:t>
            </a:r>
            <a:r>
              <a:rPr lang="en-NZ" sz="1800" dirty="0" smtClean="0"/>
              <a:t>:</a:t>
            </a:r>
          </a:p>
          <a:p>
            <a:pPr marL="0" indent="0">
              <a:buNone/>
            </a:pPr>
            <a:endParaRPr lang="en-NZ" sz="1800" dirty="0"/>
          </a:p>
          <a:p>
            <a:r>
              <a:rPr lang="en-NZ" sz="1800" dirty="0"/>
              <a:t>Bigger and better </a:t>
            </a:r>
            <a:r>
              <a:rPr lang="en-NZ" sz="1800" dirty="0" smtClean="0"/>
              <a:t>connected</a:t>
            </a:r>
            <a:endParaRPr lang="en-NZ" sz="1800" dirty="0"/>
          </a:p>
          <a:p>
            <a:r>
              <a:rPr lang="en-NZ" sz="1800" dirty="0"/>
              <a:t>Administering new laws</a:t>
            </a:r>
          </a:p>
          <a:p>
            <a:r>
              <a:rPr lang="en-NZ" sz="1800" dirty="0"/>
              <a:t>Granting high quality rights</a:t>
            </a:r>
          </a:p>
          <a:p>
            <a:endParaRPr lang="en-NZ" sz="160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661388" y="1923932"/>
            <a:ext cx="3111013" cy="3023208"/>
          </a:xfrm>
        </p:spPr>
        <p:txBody>
          <a:bodyPr/>
          <a:lstStyle/>
          <a:p>
            <a:pPr marL="0" indent="0">
              <a:buNone/>
            </a:pPr>
            <a:endParaRPr lang="en-NZ" sz="1800" dirty="0" smtClean="0"/>
          </a:p>
          <a:p>
            <a:pPr marL="0" indent="0">
              <a:buNone/>
            </a:pPr>
            <a:r>
              <a:rPr lang="en-NZ" sz="1800" dirty="0" smtClean="0"/>
              <a:t>Our </a:t>
            </a:r>
            <a:r>
              <a:rPr lang="en-NZ" sz="1800" dirty="0"/>
              <a:t>customers will have</a:t>
            </a:r>
            <a:r>
              <a:rPr lang="en-NZ" sz="1800" dirty="0" smtClean="0"/>
              <a:t>:</a:t>
            </a:r>
          </a:p>
          <a:p>
            <a:pPr marL="0" indent="0">
              <a:buNone/>
            </a:pPr>
            <a:endParaRPr lang="en-NZ" sz="1800" dirty="0"/>
          </a:p>
          <a:p>
            <a:r>
              <a:rPr lang="en-NZ" sz="1800" dirty="0"/>
              <a:t>A better knowledge of IP</a:t>
            </a:r>
          </a:p>
          <a:p>
            <a:r>
              <a:rPr lang="en-NZ" sz="1800" dirty="0"/>
              <a:t>World leading IT services</a:t>
            </a:r>
          </a:p>
          <a:p>
            <a:r>
              <a:rPr lang="en-NZ" sz="1800" dirty="0"/>
              <a:t>Access to meaningful data</a:t>
            </a:r>
          </a:p>
          <a:p>
            <a:r>
              <a:rPr lang="en-NZ" sz="1800" dirty="0"/>
              <a:t>NZBN</a:t>
            </a:r>
          </a:p>
          <a:p>
            <a:endParaRPr lang="en-NZ" sz="1600" dirty="0"/>
          </a:p>
        </p:txBody>
      </p:sp>
    </p:spTree>
    <p:extLst>
      <p:ext uri="{BB962C8B-B14F-4D97-AF65-F5344CB8AC3E}">
        <p14:creationId xmlns:p14="http://schemas.microsoft.com/office/powerpoint/2010/main" val="362840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1298" y="5924810"/>
            <a:ext cx="4271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Simon Gallagher</a:t>
            </a:r>
          </a:p>
          <a:p>
            <a:r>
              <a:rPr lang="en-NZ" dirty="0" smtClean="0"/>
              <a:t>Acting National Manager, IPONZ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1412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BIE PowerPoint Template">
  <a:themeElements>
    <a:clrScheme name="IPONZ">
      <a:dk1>
        <a:sysClr val="windowText" lastClr="000000"/>
      </a:dk1>
      <a:lt1>
        <a:sysClr val="window" lastClr="FFFFFF"/>
      </a:lt1>
      <a:dk2>
        <a:srgbClr val="005A71"/>
      </a:dk2>
      <a:lt2>
        <a:srgbClr val="60C6C7"/>
      </a:lt2>
      <a:accent1>
        <a:srgbClr val="006272"/>
      </a:accent1>
      <a:accent2>
        <a:srgbClr val="60C6C7"/>
      </a:accent2>
      <a:accent3>
        <a:srgbClr val="00BCE7"/>
      </a:accent3>
      <a:accent4>
        <a:srgbClr val="A12B2F"/>
      </a:accent4>
      <a:accent5>
        <a:srgbClr val="EA002A"/>
      </a:accent5>
      <a:accent6>
        <a:srgbClr val="711517"/>
      </a:accent6>
      <a:hlink>
        <a:srgbClr val="0070C0"/>
      </a:hlink>
      <a:folHlink>
        <a:srgbClr val="0062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BIE PowerPoint Template.potx" id="{0B505938-027A-4AB6-BB83-B0440305870F}" vid="{1F059DED-8133-48B8-940A-1E25206A8B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MBIE Document" ma:contentTypeID="0x0101003C9D201A96D4F2458175C1E01CC9A50400408AC17F40AABA43815A50532CC55E13" ma:contentTypeVersion="17" ma:contentTypeDescription="" ma:contentTypeScope="" ma:versionID="e0994c7f2fff35e92893a4d346eb1911">
  <xsd:schema xmlns:xsd="http://www.w3.org/2001/XMLSchema" xmlns:xs="http://www.w3.org/2001/XMLSchema" xmlns:p="http://schemas.microsoft.com/office/2006/metadata/properties" xmlns:ns1="http://schemas.microsoft.com/sharepoint/v3" xmlns:ns2="a068449e-65ee-4451-8dc9-32a3bd1ec357" targetNamespace="http://schemas.microsoft.com/office/2006/metadata/properties" ma:root="true" ma:fieldsID="689cf01b5fef57f0eed7abc040c0f838" ns1:_="" ns2:_="">
    <xsd:import namespace="http://schemas.microsoft.com/sharepoint/v3"/>
    <xsd:import namespace="a068449e-65ee-4451-8dc9-32a3bd1ec357"/>
    <xsd:element name="properties">
      <xsd:complexType>
        <xsd:sequence>
          <xsd:element name="documentManagement">
            <xsd:complexType>
              <xsd:all>
                <xsd:element ref="ns1:RoutingRuleDescription"/>
                <xsd:element ref="ns2:ff6690a50d384ca386e5070f56377ec3" minOccurs="0"/>
                <xsd:element ref="ns2:d7af982e400f482187269421307f3b6f" minOccurs="0"/>
                <xsd:element ref="ns2:bae495699a804ac5b07a8be31e75aad8" minOccurs="0"/>
                <xsd:element ref="ns2:i2cd1c351fb845a3aabe77a442a8af64" minOccurs="0"/>
                <xsd:element ref="ns2:ad6dba507fbc4fd3b014c09dd5fc86e8" minOccurs="0"/>
                <xsd:element ref="ns2:pb7332f13bb94cd89ec2cad81f3b8644" minOccurs="0"/>
                <xsd:element ref="ns2:g8600986cf9d4ea89778b493af454d63" minOccurs="0"/>
                <xsd:element ref="ns2:TaxCatchAll" minOccurs="0"/>
                <xsd:element ref="ns2:g50322b26d564f05a9c66a524a045680" minOccurs="0"/>
                <xsd:element ref="ns2:TaxCatchAllLabel" minOccurs="0"/>
                <xsd:element ref="ns1:PublishingStartDate" minOccurs="0"/>
                <xsd:element ref="ns1:PublishingExpirationDate" minOccurs="0"/>
                <xsd:element ref="ns2:kf107b1e414e41c8b43c56e02b6d2eb7" minOccurs="0"/>
                <xsd:element ref="ns2:pa8beeeab9404e098bddc5ef0611786c" minOccurs="0"/>
                <xsd:element ref="ns2:ef49baad5e484f9f8aed832fa590a178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2" ma:displayName="Description" ma:internalName="RoutingRuleDescription">
      <xsd:simpleType>
        <xsd:restriction base="dms:Text">
          <xsd:maxLength value="255"/>
        </xsd:restriction>
      </xsd:simpleType>
    </xsd:element>
    <xsd:element name="PublishingStartDate" ma:index="27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68449e-65ee-4451-8dc9-32a3bd1ec357" elementFormDefault="qualified">
    <xsd:import namespace="http://schemas.microsoft.com/office/2006/documentManagement/types"/>
    <xsd:import namespace="http://schemas.microsoft.com/office/infopath/2007/PartnerControls"/>
    <xsd:element name="ff6690a50d384ca386e5070f56377ec3" ma:index="11" ma:taxonomy="true" ma:internalName="ff6690a50d384ca386e5070f56377ec3" ma:taxonomyFieldName="Document_x0020_Category" ma:displayName="Document Category" ma:readOnly="false" ma:default="" ma:fieldId="{ff6690a5-0d38-4ca3-86e5-070f56377ec3}" ma:taxonomyMulti="true" ma:sspId="1531cb89-fdc1-498b-b6b8-d8329ac0e46c" ma:termSetId="43d5836b-a5de-44f8-b956-d9b20d54cc2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7af982e400f482187269421307f3b6f" ma:index="13" nillable="true" ma:taxonomy="true" ma:internalName="d7af982e400f482187269421307f3b6f" ma:taxonomyFieldName="BusinessGroup" ma:displayName="Business Group" ma:default="" ma:fieldId="{d7af982e-400f-4821-8726-9421307f3b6f}" ma:taxonomyMulti="true" ma:sspId="1531cb89-fdc1-498b-b6b8-d8329ac0e46c" ma:termSetId="26cea743-700d-4356-a435-7d611776014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ae495699a804ac5b07a8be31e75aad8" ma:index="15" ma:taxonomy="true" ma:internalName="bae495699a804ac5b07a8be31e75aad8" ma:taxonomyFieldName="Branch" ma:displayName="Branch" ma:readOnly="false" ma:default="" ma:fieldId="{bae49569-9a80-4ac5-b07a-8be31e75aad8}" ma:taxonomyMulti="true" ma:sspId="1531cb89-fdc1-498b-b6b8-d8329ac0e46c" ma:termSetId="a1e04489-cb5f-4987-b4c2-1d6651cf4c6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2cd1c351fb845a3aabe77a442a8af64" ma:index="17" nillable="true" ma:taxonomy="true" ma:internalName="i2cd1c351fb845a3aabe77a442a8af64" ma:taxonomyFieldName="How_x0020_do_x0020_I_x0020_category" ma:displayName="How do I category" ma:default="" ma:fieldId="{22cd1c35-1fb8-45a3-aabe-77a442a8af64}" ma:taxonomyMulti="true" ma:sspId="1531cb89-fdc1-498b-b6b8-d8329ac0e46c" ma:termSetId="fd1e6330-8e90-4f05-ab85-8f873f05df5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6dba507fbc4fd3b014c09dd5fc86e8" ma:index="19" nillable="true" ma:taxonomy="true" ma:internalName="ad6dba507fbc4fd3b014c09dd5fc86e8" ma:taxonomyFieldName="About_x0020_category" ma:displayName="About category" ma:readOnly="false" ma:default="" ma:fieldId="{ad6dba50-7fbc-4fd3-b014-c09dd5fc86e8}" ma:taxonomyMulti="true" ma:sspId="1531cb89-fdc1-498b-b6b8-d8329ac0e46c" ma:termSetId="1cc338ca-b593-4e9d-af26-d957b4e45a2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b7332f13bb94cd89ec2cad81f3b8644" ma:index="20" nillable="true" ma:taxonomy="true" ma:internalName="pb7332f13bb94cd89ec2cad81f3b8644" ma:taxonomyFieldName="MBIECategory" ma:displayName="MBIE Category" ma:readOnly="false" ma:default="" ma:fieldId="{9b7332f1-3bb9-4cd8-9ec2-cad81f3b8644}" ma:taxonomyMulti="true" ma:sspId="1531cb89-fdc1-498b-b6b8-d8329ac0e46c" ma:termSetId="374b63a5-9586-4701-ada7-b8badc096b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8600986cf9d4ea89778b493af454d63" ma:index="21" nillable="true" ma:taxonomy="true" ma:internalName="g8600986cf9d4ea89778b493af454d63" ma:taxonomyFieldName="MBIETags" ma:displayName="MBIE Tag" ma:default="" ma:fieldId="{08600986-cf9d-4ea8-9778-b493af454d63}" ma:taxonomyMulti="true" ma:sspId="1531cb89-fdc1-498b-b6b8-d8329ac0e46c" ma:termSetId="513ae6a6-cb76-4a9c-bff3-1e5dd37514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897c6e4f-4628-4748-a94d-bb4d3ea25c94}" ma:internalName="TaxCatchAll" ma:showField="CatchAllData" ma:web="a068449e-65ee-4451-8dc9-32a3bd1ec3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50322b26d564f05a9c66a524a045680" ma:index="24" nillable="true" ma:taxonomy="true" ma:internalName="g50322b26d564f05a9c66a524a045680" ma:taxonomyFieldName="Agency" ma:displayName="Agency" ma:default="7;#MBIE|891a73b2-255c-4299-97c0-3dc8e67bb644" ma:fieldId="{050322b2-6d56-4f05-a9c6-6a524a045680}" ma:sspId="1531cb89-fdc1-498b-b6b8-d8329ac0e46c" ma:termSetId="8baf7922-63ac-4231-a256-78633b2de4b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5" nillable="true" ma:displayName="Taxonomy Catch All Column1" ma:hidden="true" ma:list="{897c6e4f-4628-4748-a94d-bb4d3ea25c94}" ma:internalName="TaxCatchAllLabel" ma:readOnly="true" ma:showField="CatchAllDataLabel" ma:web="a068449e-65ee-4451-8dc9-32a3bd1ec3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f107b1e414e41c8b43c56e02b6d2eb7" ma:index="29" nillable="true" ma:taxonomy="true" ma:internalName="kf107b1e414e41c8b43c56e02b6d2eb7" ma:taxonomyFieldName="How_x0020_do_x0020_I_x0020_task" ma:displayName="How do I task" ma:default="" ma:fieldId="{4f107b1e-414e-41c8-b43c-56e02b6d2eb7}" ma:taxonomyMulti="true" ma:sspId="1531cb89-fdc1-498b-b6b8-d8329ac0e46c" ma:termSetId="ce07ed77-6f59-4f9e-8720-958663ef61d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a8beeeab9404e098bddc5ef0611786c" ma:index="31" nillable="true" ma:taxonomy="true" ma:internalName="pa8beeeab9404e098bddc5ef0611786c" ma:taxonomyFieldName="How_x0020_do_x0020_I_x0020_topic1" ma:displayName="How do I topic (new)" ma:default="" ma:fieldId="{9a8beeea-b940-4e09-8bdd-c5ef0611786c}" ma:taxonomyMulti="true" ma:sspId="1531cb89-fdc1-498b-b6b8-d8329ac0e46c" ma:termSetId="d4161892-9b8b-4088-88e1-f632c9da070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f49baad5e484f9f8aed832fa590a178" ma:index="33" nillable="true" ma:taxonomy="true" ma:internalName="ef49baad5e484f9f8aed832fa590a178" ma:taxonomyFieldName="How_x0020_do_x0020_I_x0020_type" ma:displayName="How do I type" ma:default="" ma:fieldId="{ef49baad-5e48-4f9f-8aed-832fa590a178}" ma:taxonomyMulti="true" ma:sspId="1531cb89-fdc1-498b-b6b8-d8329ac0e46c" ma:termSetId="5a054b7d-968f-4510-9f6f-6d4b6045eb75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3" ma:displayName="Content Type"/>
        <xsd:element ref="dc:title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>
  <LongProp xmlns="" name="TaxCatchAll"><![CDATA[167;#Document|b24b8314-c132-410d-993d-9eebb59a309e;#251;#Communications|57e8af63-6844-4160-b336-cdee2ce228c2;#537;#Branding|7a7d0640-a649-43e8-a75d-665b03f4b2fe;#7;#MBIE|891a73b2-255c-4299-97c0-3dc8e67bb644;#260;#Template|a3218f43-7003-4e05-a666-b4e9f4876d6e;#564;#Stationery|becda7fa-3c6b-4aa7-8653-ba766b232cae;#466;#Publish, promote and archive|34d3dfa8-d03d-43b7-a4be-9e2c0bd3f597;#238;#Strategy and Governance|1ec7e6a7-365a-44a9-b68b-af866936c401]]></LongProp>
</Long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8600986cf9d4ea89778b493af454d63 xmlns="a068449e-65ee-4451-8dc9-32a3bd1ec357">
      <Terms xmlns="http://schemas.microsoft.com/office/infopath/2007/PartnerControls"/>
    </g8600986cf9d4ea89778b493af454d63>
    <ad6dba507fbc4fd3b014c09dd5fc86e8 xmlns="a068449e-65ee-4451-8dc9-32a3bd1ec357">
      <Terms xmlns="http://schemas.microsoft.com/office/infopath/2007/PartnerControls"/>
    </ad6dba507fbc4fd3b014c09dd5fc86e8>
    <TaxCatchAll xmlns="a068449e-65ee-4451-8dc9-32a3bd1ec357">
      <Value>167</Value>
      <Value>251</Value>
      <Value>537</Value>
      <Value>7</Value>
      <Value>260</Value>
      <Value>564</Value>
      <Value>466</Value>
      <Value>238</Value>
    </TaxCatchAll>
    <ef49baad5e484f9f8aed832fa590a178 xmlns="a068449e-65ee-4451-8dc9-32a3bd1ec357">
      <Terms xmlns="http://schemas.microsoft.com/office/infopath/2007/PartnerControls">
        <TermInfo xmlns="http://schemas.microsoft.com/office/infopath/2007/PartnerControls">
          <TermName xmlns="http://schemas.microsoft.com/office/infopath/2007/PartnerControls">Branding</TermName>
          <TermId xmlns="http://schemas.microsoft.com/office/infopath/2007/PartnerControls">7a7d0640-a649-43e8-a75d-665b03f4b2fe</TermId>
        </TermInfo>
      </Terms>
    </ef49baad5e484f9f8aed832fa590a178>
    <d7af982e400f482187269421307f3b6f xmlns="a068449e-65ee-4451-8dc9-32a3bd1ec357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Strategy and Governance</TermName>
          <TermId xmlns="http://schemas.microsoft.com/office/infopath/2007/PartnerControls">1ec7e6a7-365a-44a9-b68b-af866936c401</TermId>
        </TermInfo>
      </Terms>
    </d7af982e400f482187269421307f3b6f>
    <g50322b26d564f05a9c66a524a045680 xmlns="a068449e-65ee-4451-8dc9-32a3bd1ec357">
      <Terms xmlns="http://schemas.microsoft.com/office/infopath/2007/PartnerControls">
        <TermInfo xmlns="http://schemas.microsoft.com/office/infopath/2007/PartnerControls">
          <TermName xmlns="http://schemas.microsoft.com/office/infopath/2007/PartnerControls">MBIE</TermName>
          <TermId xmlns="http://schemas.microsoft.com/office/infopath/2007/PartnerControls">891a73b2-255c-4299-97c0-3dc8e67bb644</TermId>
        </TermInfo>
      </Terms>
    </g50322b26d564f05a9c66a524a045680>
    <bae495699a804ac5b07a8be31e75aad8 xmlns="a068449e-65ee-4451-8dc9-32a3bd1ec357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Communications</TermName>
          <TermId xmlns="http://schemas.microsoft.com/office/infopath/2007/PartnerControls">57e8af63-6844-4160-b336-cdee2ce228c2</TermId>
        </TermInfo>
      </Terms>
    </bae495699a804ac5b07a8be31e75aad8>
    <pb7332f13bb94cd89ec2cad81f3b8644 xmlns="a068449e-65ee-4451-8dc9-32a3bd1ec357">
      <Terms xmlns="http://schemas.microsoft.com/office/infopath/2007/PartnerControls">
        <TermInfo xmlns="http://schemas.microsoft.com/office/infopath/2007/PartnerControls">
          <TermName xmlns="http://schemas.microsoft.com/office/infopath/2007/PartnerControls">Document</TermName>
          <TermId xmlns="http://schemas.microsoft.com/office/infopath/2007/PartnerControls">b24b8314-c132-410d-993d-9eebb59a309e</TermId>
        </TermInfo>
      </Terms>
    </pb7332f13bb94cd89ec2cad81f3b8644>
    <ff6690a50d384ca386e5070f56377ec3 xmlns="a068449e-65ee-4451-8dc9-32a3bd1ec357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a3218f43-7003-4e05-a666-b4e9f4876d6e</TermId>
        </TermInfo>
      </Terms>
    </ff6690a50d384ca386e5070f56377ec3>
    <i2cd1c351fb845a3aabe77a442a8af64 xmlns="a068449e-65ee-4451-8dc9-32a3bd1ec357">
      <Terms xmlns="http://schemas.microsoft.com/office/infopath/2007/PartnerControls"/>
    </i2cd1c351fb845a3aabe77a442a8af64>
    <pa8beeeab9404e098bddc5ef0611786c xmlns="a068449e-65ee-4451-8dc9-32a3bd1ec357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Stationery</TermName>
          <TermId xmlns="http://schemas.microsoft.com/office/infopath/2007/PartnerControls">becda7fa-3c6b-4aa7-8653-ba766b232cae</TermId>
        </TermInfo>
      </Terms>
    </pa8beeeab9404e098bddc5ef0611786c>
    <RoutingRuleDescription xmlns="http://schemas.microsoft.com/sharepoint/v3">MBIE PowerPoint presentation template</RoutingRuleDescription>
    <PublishingExpirationDate xmlns="http://schemas.microsoft.com/sharepoint/v3" xsi:nil="true"/>
    <kf107b1e414e41c8b43c56e02b6d2eb7 xmlns="a068449e-65ee-4451-8dc9-32a3bd1ec357">
      <Terms xmlns="http://schemas.microsoft.com/office/infopath/2007/PartnerControls">
        <TermInfo xmlns="http://schemas.microsoft.com/office/infopath/2007/PartnerControls">
          <TermName xmlns="http://schemas.microsoft.com/office/infopath/2007/PartnerControls">Publish, promote and archive</TermName>
          <TermId xmlns="http://schemas.microsoft.com/office/infopath/2007/PartnerControls">34d3dfa8-d03d-43b7-a4be-9e2c0bd3f597</TermId>
        </TermInfo>
      </Terms>
    </kf107b1e414e41c8b43c56e02b6d2eb7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D695708-E13B-4020-8ECC-2065DA2073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068449e-65ee-4451-8dc9-32a3bd1ec3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D03856-97C6-4CC5-9812-BDC53E0BB358}">
  <ds:schemaRefs>
    <ds:schemaRef ds:uri="http://schemas.microsoft.com/office/2006/metadata/longProperties"/>
    <ds:schemaRef ds:uri=""/>
  </ds:schemaRefs>
</ds:datastoreItem>
</file>

<file path=customXml/itemProps3.xml><?xml version="1.0" encoding="utf-8"?>
<ds:datastoreItem xmlns:ds="http://schemas.openxmlformats.org/officeDocument/2006/customXml" ds:itemID="{43DDC0B9-35C7-4E98-98A9-107F46E886E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6E9FC65-807C-4D73-B799-BF15DC869C6A}">
  <ds:schemaRefs>
    <ds:schemaRef ds:uri="http://purl.org/dc/terms/"/>
    <ds:schemaRef ds:uri="http://www.w3.org/XML/1998/namespace"/>
    <ds:schemaRef ds:uri="http://purl.org/dc/dcmitype/"/>
    <ds:schemaRef ds:uri="http://schemas.microsoft.com/sharepoint/v3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a068449e-65ee-4451-8dc9-32a3bd1ec35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1506</TotalTime>
  <Words>193</Words>
  <Application>Microsoft Office PowerPoint</Application>
  <PresentationFormat>On-screen Show (4:3)</PresentationFormat>
  <Paragraphs>74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MBIE PowerPoint Template</vt:lpstr>
      <vt:lpstr>   IPONZ – looking to the future</vt:lpstr>
      <vt:lpstr>Five focus areas</vt:lpstr>
      <vt:lpstr>Grow IP awareness</vt:lpstr>
      <vt:lpstr>Trade Mark filings</vt:lpstr>
      <vt:lpstr> High quality decisions and efficient outcomes </vt:lpstr>
      <vt:lpstr>PowerPoint Presentation</vt:lpstr>
      <vt:lpstr> In five years </vt:lpstr>
      <vt:lpstr>PowerPoint Presentation</vt:lpstr>
    </vt:vector>
  </TitlesOfParts>
  <Company>Ministry of Economic Development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MBIE PowerPoint presentation template</dc:title>
  <dc:creator>Shiree Hart</dc:creator>
  <dc:description>Developed by www.allfields.co.nz for MBIE, contact shiree@allfields.co.nz if any questions</dc:description>
  <cp:lastModifiedBy>Simon Gallagher</cp:lastModifiedBy>
  <cp:revision>202</cp:revision>
  <cp:lastPrinted>2016-11-21T19:33:55Z</cp:lastPrinted>
  <dcterms:created xsi:type="dcterms:W3CDTF">2013-09-29T22:43:55Z</dcterms:created>
  <dcterms:modified xsi:type="dcterms:W3CDTF">2016-11-24T02:54:31Z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BIECategory">
    <vt:lpwstr>167;#Document|b24b8314-c132-410d-993d-9eebb59a309e</vt:lpwstr>
  </property>
  <property fmtid="{D5CDD505-2E9C-101B-9397-08002B2CF9AE}" pid="3" name="MBIEFormCategory">
    <vt:lpwstr/>
  </property>
  <property fmtid="{D5CDD505-2E9C-101B-9397-08002B2CF9AE}" pid="4" name="display_urn:schemas-microsoft-com:office:office#Subject_x0020_matter_x0020_expert0">
    <vt:lpwstr>Trang Jones</vt:lpwstr>
  </property>
  <property fmtid="{D5CDD505-2E9C-101B-9397-08002B2CF9AE}" pid="5" name="Topic">
    <vt:lpwstr/>
  </property>
  <property fmtid="{D5CDD505-2E9C-101B-9397-08002B2CF9AE}" pid="6" name="Business Group">
    <vt:lpwstr/>
  </property>
  <property fmtid="{D5CDD505-2E9C-101B-9397-08002B2CF9AE}" pid="7" name="jabf5943e25b4fd1bb73c2f854a1a55d">
    <vt:lpwstr/>
  </property>
  <property fmtid="{D5CDD505-2E9C-101B-9397-08002B2CF9AE}" pid="8" name="MBIETags">
    <vt:lpwstr/>
  </property>
  <property fmtid="{D5CDD505-2E9C-101B-9397-08002B2CF9AE}" pid="9" name="BusinessGroup">
    <vt:lpwstr>238;#Strategy and Governance|1ec7e6a7-365a-44a9-b68b-af866936c401</vt:lpwstr>
  </property>
  <property fmtid="{D5CDD505-2E9C-101B-9397-08002B2CF9AE}" pid="10" name="Agency">
    <vt:lpwstr>7;#MBIE|891a73b2-255c-4299-97c0-3dc8e67bb644</vt:lpwstr>
  </property>
  <property fmtid="{D5CDD505-2E9C-101B-9397-08002B2CF9AE}" pid="11" name="Subject matter expert0">
    <vt:lpwstr>1967</vt:lpwstr>
  </property>
  <property fmtid="{D5CDD505-2E9C-101B-9397-08002B2CF9AE}" pid="12" name="ie659c8e2d6b4ef6965133b43487581b">
    <vt:lpwstr/>
  </property>
  <property fmtid="{D5CDD505-2E9C-101B-9397-08002B2CF9AE}" pid="13" name="i4bd4c3b2d404df29c9a674c7d83c0c9">
    <vt:lpwstr/>
  </property>
  <property fmtid="{D5CDD505-2E9C-101B-9397-08002B2CF9AE}" pid="14" name="Branch">
    <vt:lpwstr>251;#Communications|57e8af63-6844-4160-b336-cdee2ce228c2</vt:lpwstr>
  </property>
  <property fmtid="{D5CDD505-2E9C-101B-9397-08002B2CF9AE}" pid="15" name="How do I category">
    <vt:lpwstr/>
  </property>
  <property fmtid="{D5CDD505-2E9C-101B-9397-08002B2CF9AE}" pid="16" name="Document Category">
    <vt:lpwstr>260;#Template|a3218f43-7003-4e05-a666-b4e9f4876d6e</vt:lpwstr>
  </property>
  <property fmtid="{D5CDD505-2E9C-101B-9397-08002B2CF9AE}" pid="17" name="About category">
    <vt:lpwstr/>
  </property>
  <property fmtid="{D5CDD505-2E9C-101B-9397-08002B2CF9AE}" pid="18" name="How do I task">
    <vt:lpwstr>466;#Publish, promote and archive|34d3dfa8-d03d-43b7-a4be-9e2c0bd3f597</vt:lpwstr>
  </property>
  <property fmtid="{D5CDD505-2E9C-101B-9397-08002B2CF9AE}" pid="19" name="How do I topic1">
    <vt:lpwstr>564;#Stationery|becda7fa-3c6b-4aa7-8653-ba766b232cae</vt:lpwstr>
  </property>
  <property fmtid="{D5CDD505-2E9C-101B-9397-08002B2CF9AE}" pid="20" name="How do I type">
    <vt:lpwstr>537;#Branding|7a7d0640-a649-43e8-a75d-665b03f4b2fe</vt:lpwstr>
  </property>
</Properties>
</file>