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67" r:id="rId3"/>
    <p:sldId id="268" r:id="rId4"/>
    <p:sldId id="269" r:id="rId5"/>
    <p:sldId id="270" r:id="rId6"/>
    <p:sldId id="258" r:id="rId7"/>
    <p:sldId id="259" r:id="rId8"/>
    <p:sldId id="260" r:id="rId9"/>
    <p:sldId id="262" r:id="rId10"/>
    <p:sldId id="266" r:id="rId11"/>
    <p:sldId id="265" r:id="rId12"/>
    <p:sldId id="264" r:id="rId13"/>
    <p:sldId id="263" r:id="rId14"/>
    <p:sldId id="261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53" autoAdjust="0"/>
    <p:restoredTop sz="94660"/>
  </p:normalViewPr>
  <p:slideViewPr>
    <p:cSldViewPr snapToGrid="0">
      <p:cViewPr varScale="1">
        <p:scale>
          <a:sx n="72" d="100"/>
          <a:sy n="72" d="100"/>
        </p:scale>
        <p:origin x="2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Curia\Clients\National\NZ\NZ%20Graph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Curia\Newsletters\Public%20Poll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Curia\Newsletters\Public%20Poll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Curia\Newsletters\Public%20Poll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Curia\Newsletters\Public%20Poll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Curia\Clients\National\NZ\NZ%20Graph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Curia\Clients\National\NZ\NZ%20Graph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Curia\Clients\National\NZ\NZ%20Graph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Curia\Historical%20Polls\Colmar%20Brunton%20Pref%20P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NZ" b="1" dirty="0"/>
              <a:t>Is</a:t>
            </a:r>
            <a:r>
              <a:rPr lang="en-NZ" b="1" baseline="0" dirty="0"/>
              <a:t> the Country heading in the right or wrong direction?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Aus</c:v>
                </c:pt>
              </c:strCache>
            </c:strRef>
          </c:tx>
          <c:spPr>
            <a:ln w="635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Sheet1!$A$2:$A$109</c:f>
              <c:numCache>
                <c:formatCode>mmm-yy</c:formatCode>
                <c:ptCount val="108"/>
                <c:pt idx="0">
                  <c:v>39326</c:v>
                </c:pt>
                <c:pt idx="1">
                  <c:v>39356</c:v>
                </c:pt>
                <c:pt idx="2">
                  <c:v>39387</c:v>
                </c:pt>
                <c:pt idx="3">
                  <c:v>39417</c:v>
                </c:pt>
                <c:pt idx="4">
                  <c:v>39448</c:v>
                </c:pt>
                <c:pt idx="5">
                  <c:v>39479</c:v>
                </c:pt>
                <c:pt idx="6">
                  <c:v>39508</c:v>
                </c:pt>
                <c:pt idx="7">
                  <c:v>39539</c:v>
                </c:pt>
                <c:pt idx="8">
                  <c:v>39569</c:v>
                </c:pt>
                <c:pt idx="9">
                  <c:v>39600</c:v>
                </c:pt>
                <c:pt idx="10">
                  <c:v>39630</c:v>
                </c:pt>
                <c:pt idx="11">
                  <c:v>39661</c:v>
                </c:pt>
                <c:pt idx="12">
                  <c:v>39692</c:v>
                </c:pt>
                <c:pt idx="13">
                  <c:v>39722</c:v>
                </c:pt>
                <c:pt idx="14">
                  <c:v>39753</c:v>
                </c:pt>
                <c:pt idx="15">
                  <c:v>39783</c:v>
                </c:pt>
                <c:pt idx="16">
                  <c:v>39814</c:v>
                </c:pt>
                <c:pt idx="17">
                  <c:v>39845</c:v>
                </c:pt>
                <c:pt idx="18">
                  <c:v>39873</c:v>
                </c:pt>
                <c:pt idx="19">
                  <c:v>39904</c:v>
                </c:pt>
                <c:pt idx="20">
                  <c:v>39934</c:v>
                </c:pt>
                <c:pt idx="21">
                  <c:v>39965</c:v>
                </c:pt>
                <c:pt idx="22">
                  <c:v>39995</c:v>
                </c:pt>
                <c:pt idx="23">
                  <c:v>40026</c:v>
                </c:pt>
                <c:pt idx="24">
                  <c:v>40057</c:v>
                </c:pt>
                <c:pt idx="25">
                  <c:v>40087</c:v>
                </c:pt>
                <c:pt idx="26">
                  <c:v>40118</c:v>
                </c:pt>
                <c:pt idx="27">
                  <c:v>40148</c:v>
                </c:pt>
                <c:pt idx="28">
                  <c:v>40179</c:v>
                </c:pt>
                <c:pt idx="29">
                  <c:v>40210</c:v>
                </c:pt>
                <c:pt idx="30">
                  <c:v>40238</c:v>
                </c:pt>
                <c:pt idx="31">
                  <c:v>40269</c:v>
                </c:pt>
                <c:pt idx="32">
                  <c:v>40299</c:v>
                </c:pt>
                <c:pt idx="33">
                  <c:v>40330</c:v>
                </c:pt>
                <c:pt idx="34">
                  <c:v>40360</c:v>
                </c:pt>
                <c:pt idx="35">
                  <c:v>40391</c:v>
                </c:pt>
                <c:pt idx="36">
                  <c:v>40422</c:v>
                </c:pt>
                <c:pt idx="37">
                  <c:v>40452</c:v>
                </c:pt>
                <c:pt idx="38">
                  <c:v>40483</c:v>
                </c:pt>
                <c:pt idx="39">
                  <c:v>40513</c:v>
                </c:pt>
                <c:pt idx="40">
                  <c:v>40544</c:v>
                </c:pt>
                <c:pt idx="41">
                  <c:v>40575</c:v>
                </c:pt>
                <c:pt idx="42">
                  <c:v>40603</c:v>
                </c:pt>
                <c:pt idx="43">
                  <c:v>40634</c:v>
                </c:pt>
                <c:pt idx="44">
                  <c:v>40664</c:v>
                </c:pt>
                <c:pt idx="45">
                  <c:v>40695</c:v>
                </c:pt>
                <c:pt idx="46">
                  <c:v>40725</c:v>
                </c:pt>
                <c:pt idx="47">
                  <c:v>40756</c:v>
                </c:pt>
                <c:pt idx="48">
                  <c:v>40787</c:v>
                </c:pt>
                <c:pt idx="49">
                  <c:v>40817</c:v>
                </c:pt>
                <c:pt idx="50">
                  <c:v>40848</c:v>
                </c:pt>
                <c:pt idx="51">
                  <c:v>40878</c:v>
                </c:pt>
                <c:pt idx="52">
                  <c:v>40909</c:v>
                </c:pt>
                <c:pt idx="53">
                  <c:v>40940</c:v>
                </c:pt>
                <c:pt idx="54">
                  <c:v>40969</c:v>
                </c:pt>
                <c:pt idx="55">
                  <c:v>41000</c:v>
                </c:pt>
                <c:pt idx="56">
                  <c:v>41030</c:v>
                </c:pt>
                <c:pt idx="57">
                  <c:v>41061</c:v>
                </c:pt>
                <c:pt idx="58">
                  <c:v>41091</c:v>
                </c:pt>
                <c:pt idx="59">
                  <c:v>41122</c:v>
                </c:pt>
                <c:pt idx="60">
                  <c:v>41153</c:v>
                </c:pt>
                <c:pt idx="61">
                  <c:v>41183</c:v>
                </c:pt>
                <c:pt idx="62">
                  <c:v>41214</c:v>
                </c:pt>
                <c:pt idx="63">
                  <c:v>41244</c:v>
                </c:pt>
                <c:pt idx="64">
                  <c:v>41275</c:v>
                </c:pt>
                <c:pt idx="65">
                  <c:v>41306</c:v>
                </c:pt>
                <c:pt idx="66">
                  <c:v>41334</c:v>
                </c:pt>
                <c:pt idx="67">
                  <c:v>41365</c:v>
                </c:pt>
                <c:pt idx="68">
                  <c:v>41395</c:v>
                </c:pt>
                <c:pt idx="69">
                  <c:v>41426</c:v>
                </c:pt>
                <c:pt idx="70">
                  <c:v>41456</c:v>
                </c:pt>
                <c:pt idx="71">
                  <c:v>41487</c:v>
                </c:pt>
                <c:pt idx="72">
                  <c:v>41518</c:v>
                </c:pt>
                <c:pt idx="73">
                  <c:v>41548</c:v>
                </c:pt>
                <c:pt idx="74">
                  <c:v>41579</c:v>
                </c:pt>
                <c:pt idx="75">
                  <c:v>41609</c:v>
                </c:pt>
                <c:pt idx="76">
                  <c:v>41640</c:v>
                </c:pt>
                <c:pt idx="77">
                  <c:v>41671</c:v>
                </c:pt>
                <c:pt idx="78">
                  <c:v>41699</c:v>
                </c:pt>
                <c:pt idx="79">
                  <c:v>41730</c:v>
                </c:pt>
                <c:pt idx="80">
                  <c:v>41760</c:v>
                </c:pt>
                <c:pt idx="81">
                  <c:v>41791</c:v>
                </c:pt>
                <c:pt idx="82">
                  <c:v>41821</c:v>
                </c:pt>
                <c:pt idx="83">
                  <c:v>41852</c:v>
                </c:pt>
                <c:pt idx="84">
                  <c:v>41883</c:v>
                </c:pt>
                <c:pt idx="85">
                  <c:v>41913</c:v>
                </c:pt>
                <c:pt idx="86">
                  <c:v>41944</c:v>
                </c:pt>
                <c:pt idx="87">
                  <c:v>41974</c:v>
                </c:pt>
                <c:pt idx="88">
                  <c:v>42005</c:v>
                </c:pt>
                <c:pt idx="89">
                  <c:v>42036</c:v>
                </c:pt>
                <c:pt idx="90">
                  <c:v>42064</c:v>
                </c:pt>
                <c:pt idx="91">
                  <c:v>42095</c:v>
                </c:pt>
                <c:pt idx="92">
                  <c:v>42125</c:v>
                </c:pt>
                <c:pt idx="93">
                  <c:v>42156</c:v>
                </c:pt>
                <c:pt idx="94">
                  <c:v>42186</c:v>
                </c:pt>
                <c:pt idx="95">
                  <c:v>42217</c:v>
                </c:pt>
                <c:pt idx="96">
                  <c:v>42248</c:v>
                </c:pt>
                <c:pt idx="97">
                  <c:v>42278</c:v>
                </c:pt>
                <c:pt idx="98">
                  <c:v>42309</c:v>
                </c:pt>
                <c:pt idx="99">
                  <c:v>42339</c:v>
                </c:pt>
                <c:pt idx="100">
                  <c:v>42370</c:v>
                </c:pt>
                <c:pt idx="101">
                  <c:v>42401</c:v>
                </c:pt>
                <c:pt idx="102">
                  <c:v>42430</c:v>
                </c:pt>
                <c:pt idx="103">
                  <c:v>42461</c:v>
                </c:pt>
                <c:pt idx="104">
                  <c:v>42491</c:v>
                </c:pt>
                <c:pt idx="105">
                  <c:v>42522</c:v>
                </c:pt>
                <c:pt idx="106">
                  <c:v>42552</c:v>
                </c:pt>
                <c:pt idx="107">
                  <c:v>42583</c:v>
                </c:pt>
              </c:numCache>
            </c:numRef>
          </c:cat>
          <c:val>
            <c:numRef>
              <c:f>Sheet1!$B$2:$B$109</c:f>
              <c:numCache>
                <c:formatCode>General</c:formatCode>
                <c:ptCount val="108"/>
                <c:pt idx="52" formatCode="0.0%">
                  <c:v>0.10999999999999999</c:v>
                </c:pt>
                <c:pt idx="53" formatCode="0.0%">
                  <c:v>-3.4999999999999976E-2</c:v>
                </c:pt>
                <c:pt idx="54" formatCode="0.0%">
                  <c:v>-2.9999999999999971E-2</c:v>
                </c:pt>
                <c:pt idx="55" formatCode="0.0%">
                  <c:v>-5.0000000000000044E-3</c:v>
                </c:pt>
                <c:pt idx="56" formatCode="0.0%">
                  <c:v>-4.9999999999999989E-2</c:v>
                </c:pt>
                <c:pt idx="57" formatCode="0.0%">
                  <c:v>-5.4999999999999993E-2</c:v>
                </c:pt>
                <c:pt idx="58" formatCode="0.0%">
                  <c:v>-9.9999999999999534E-3</c:v>
                </c:pt>
                <c:pt idx="59" formatCode="0.0%">
                  <c:v>5.0000000000000044E-3</c:v>
                </c:pt>
                <c:pt idx="60" formatCode="0.0%">
                  <c:v>8.0000000000000016E-2</c:v>
                </c:pt>
                <c:pt idx="61" formatCode="0.0%">
                  <c:v>4.9999999999999989E-2</c:v>
                </c:pt>
                <c:pt idx="62" formatCode="0.0%">
                  <c:v>0.06</c:v>
                </c:pt>
                <c:pt idx="63" formatCode="0.0%">
                  <c:v>4.9999999999999989E-2</c:v>
                </c:pt>
                <c:pt idx="64" formatCode="0.0%">
                  <c:v>0.125</c:v>
                </c:pt>
                <c:pt idx="65" formatCode="0.0%">
                  <c:v>0</c:v>
                </c:pt>
                <c:pt idx="66" formatCode="0.0%">
                  <c:v>-2.0000000000000018E-2</c:v>
                </c:pt>
                <c:pt idx="67" formatCode="0.0%">
                  <c:v>5.4999999999999993E-2</c:v>
                </c:pt>
                <c:pt idx="68" formatCode="0.0%">
                  <c:v>-2.9999999999999971E-2</c:v>
                </c:pt>
                <c:pt idx="69" formatCode="0.0%">
                  <c:v>0.06</c:v>
                </c:pt>
                <c:pt idx="70" formatCode="0.0%">
                  <c:v>3.999999999999998E-2</c:v>
                </c:pt>
                <c:pt idx="71" formatCode="0.0%">
                  <c:v>6.5000000000000002E-2</c:v>
                </c:pt>
                <c:pt idx="72" formatCode="0.0%">
                  <c:v>0.10999999999999999</c:v>
                </c:pt>
                <c:pt idx="73" formatCode="0.0%">
                  <c:v>0.14000000000000001</c:v>
                </c:pt>
                <c:pt idx="74" formatCode="0.0%">
                  <c:v>0.13</c:v>
                </c:pt>
                <c:pt idx="75" formatCode="0.0%">
                  <c:v>3.4999999999999976E-2</c:v>
                </c:pt>
                <c:pt idx="76" formatCode="0.0%">
                  <c:v>1.9999999999999962E-2</c:v>
                </c:pt>
                <c:pt idx="77" formatCode="0.0%">
                  <c:v>-7.5000000000000011E-2</c:v>
                </c:pt>
                <c:pt idx="78" formatCode="0.0%">
                  <c:v>-1.5000000000000013E-2</c:v>
                </c:pt>
                <c:pt idx="79" formatCode="0.0%">
                  <c:v>-3.4999999999999976E-2</c:v>
                </c:pt>
                <c:pt idx="80" formatCode="0.0%">
                  <c:v>-0.11499999999999999</c:v>
                </c:pt>
                <c:pt idx="81" formatCode="0.0%">
                  <c:v>-4.4999999999999984E-2</c:v>
                </c:pt>
                <c:pt idx="82" formatCode="0.0%">
                  <c:v>-5.0000000000000044E-3</c:v>
                </c:pt>
                <c:pt idx="83" formatCode="0.0%">
                  <c:v>-4.9999999999999989E-2</c:v>
                </c:pt>
                <c:pt idx="84" formatCode="0.0%">
                  <c:v>-9.9999999999999534E-3</c:v>
                </c:pt>
                <c:pt idx="85" formatCode="0.0%">
                  <c:v>-5.0000000000000044E-3</c:v>
                </c:pt>
                <c:pt idx="86" formatCode="0.0%">
                  <c:v>-1.9999999999999962E-2</c:v>
                </c:pt>
                <c:pt idx="87" formatCode="0.0%">
                  <c:v>-7.0000000000000007E-2</c:v>
                </c:pt>
                <c:pt idx="88" formatCode="0.0%">
                  <c:v>-0.06</c:v>
                </c:pt>
                <c:pt idx="89" formatCode="0.0%">
                  <c:v>-0.10000000000000003</c:v>
                </c:pt>
                <c:pt idx="90" formatCode="0.0%">
                  <c:v>-9.0000000000000024E-2</c:v>
                </c:pt>
                <c:pt idx="91" formatCode="0.0%">
                  <c:v>-0.11499999999999999</c:v>
                </c:pt>
                <c:pt idx="92" formatCode="0.0%">
                  <c:v>0</c:v>
                </c:pt>
                <c:pt idx="93" formatCode="0.0%">
                  <c:v>-1.4999999999999958E-2</c:v>
                </c:pt>
                <c:pt idx="94" formatCode="0.0%">
                  <c:v>-9.0000000000000024E-2</c:v>
                </c:pt>
                <c:pt idx="95" formatCode="0.0%">
                  <c:v>-0.14000000000000001</c:v>
                </c:pt>
                <c:pt idx="96" formatCode="0.0%">
                  <c:v>0.03</c:v>
                </c:pt>
                <c:pt idx="97" formatCode="0.0%">
                  <c:v>0.12</c:v>
                </c:pt>
                <c:pt idx="98" formatCode="0.0%">
                  <c:v>0.22</c:v>
                </c:pt>
                <c:pt idx="99" formatCode="0.0%">
                  <c:v>0.15</c:v>
                </c:pt>
                <c:pt idx="100" formatCode="0.0%">
                  <c:v>0.13</c:v>
                </c:pt>
                <c:pt idx="101" formatCode="0.0%">
                  <c:v>0.05</c:v>
                </c:pt>
                <c:pt idx="102" formatCode="0.0%">
                  <c:v>3.5000000000000003E-2</c:v>
                </c:pt>
                <c:pt idx="103" formatCode="0.0%">
                  <c:v>-0.01</c:v>
                </c:pt>
                <c:pt idx="104" formatCode="0.0%">
                  <c:v>0.02</c:v>
                </c:pt>
                <c:pt idx="105" formatCode="0.0%">
                  <c:v>0</c:v>
                </c:pt>
                <c:pt idx="106" formatCode="0.0%">
                  <c:v>0</c:v>
                </c:pt>
                <c:pt idx="107" formatCode="0.0%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20-4392-966B-B79456BEB22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UK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Sheet1!$A$2:$A$109</c:f>
              <c:numCache>
                <c:formatCode>mmm-yy</c:formatCode>
                <c:ptCount val="108"/>
                <c:pt idx="0">
                  <c:v>39326</c:v>
                </c:pt>
                <c:pt idx="1">
                  <c:v>39356</c:v>
                </c:pt>
                <c:pt idx="2">
                  <c:v>39387</c:v>
                </c:pt>
                <c:pt idx="3">
                  <c:v>39417</c:v>
                </c:pt>
                <c:pt idx="4">
                  <c:v>39448</c:v>
                </c:pt>
                <c:pt idx="5">
                  <c:v>39479</c:v>
                </c:pt>
                <c:pt idx="6">
                  <c:v>39508</c:v>
                </c:pt>
                <c:pt idx="7">
                  <c:v>39539</c:v>
                </c:pt>
                <c:pt idx="8">
                  <c:v>39569</c:v>
                </c:pt>
                <c:pt idx="9">
                  <c:v>39600</c:v>
                </c:pt>
                <c:pt idx="10">
                  <c:v>39630</c:v>
                </c:pt>
                <c:pt idx="11">
                  <c:v>39661</c:v>
                </c:pt>
                <c:pt idx="12">
                  <c:v>39692</c:v>
                </c:pt>
                <c:pt idx="13">
                  <c:v>39722</c:v>
                </c:pt>
                <c:pt idx="14">
                  <c:v>39753</c:v>
                </c:pt>
                <c:pt idx="15">
                  <c:v>39783</c:v>
                </c:pt>
                <c:pt idx="16">
                  <c:v>39814</c:v>
                </c:pt>
                <c:pt idx="17">
                  <c:v>39845</c:v>
                </c:pt>
                <c:pt idx="18">
                  <c:v>39873</c:v>
                </c:pt>
                <c:pt idx="19">
                  <c:v>39904</c:v>
                </c:pt>
                <c:pt idx="20">
                  <c:v>39934</c:v>
                </c:pt>
                <c:pt idx="21">
                  <c:v>39965</c:v>
                </c:pt>
                <c:pt idx="22">
                  <c:v>39995</c:v>
                </c:pt>
                <c:pt idx="23">
                  <c:v>40026</c:v>
                </c:pt>
                <c:pt idx="24">
                  <c:v>40057</c:v>
                </c:pt>
                <c:pt idx="25">
                  <c:v>40087</c:v>
                </c:pt>
                <c:pt idx="26">
                  <c:v>40118</c:v>
                </c:pt>
                <c:pt idx="27">
                  <c:v>40148</c:v>
                </c:pt>
                <c:pt idx="28">
                  <c:v>40179</c:v>
                </c:pt>
                <c:pt idx="29">
                  <c:v>40210</c:v>
                </c:pt>
                <c:pt idx="30">
                  <c:v>40238</c:v>
                </c:pt>
                <c:pt idx="31">
                  <c:v>40269</c:v>
                </c:pt>
                <c:pt idx="32">
                  <c:v>40299</c:v>
                </c:pt>
                <c:pt idx="33">
                  <c:v>40330</c:v>
                </c:pt>
                <c:pt idx="34">
                  <c:v>40360</c:v>
                </c:pt>
                <c:pt idx="35">
                  <c:v>40391</c:v>
                </c:pt>
                <c:pt idx="36">
                  <c:v>40422</c:v>
                </c:pt>
                <c:pt idx="37">
                  <c:v>40452</c:v>
                </c:pt>
                <c:pt idx="38">
                  <c:v>40483</c:v>
                </c:pt>
                <c:pt idx="39">
                  <c:v>40513</c:v>
                </c:pt>
                <c:pt idx="40">
                  <c:v>40544</c:v>
                </c:pt>
                <c:pt idx="41">
                  <c:v>40575</c:v>
                </c:pt>
                <c:pt idx="42">
                  <c:v>40603</c:v>
                </c:pt>
                <c:pt idx="43">
                  <c:v>40634</c:v>
                </c:pt>
                <c:pt idx="44">
                  <c:v>40664</c:v>
                </c:pt>
                <c:pt idx="45">
                  <c:v>40695</c:v>
                </c:pt>
                <c:pt idx="46">
                  <c:v>40725</c:v>
                </c:pt>
                <c:pt idx="47">
                  <c:v>40756</c:v>
                </c:pt>
                <c:pt idx="48">
                  <c:v>40787</c:v>
                </c:pt>
                <c:pt idx="49">
                  <c:v>40817</c:v>
                </c:pt>
                <c:pt idx="50">
                  <c:v>40848</c:v>
                </c:pt>
                <c:pt idx="51">
                  <c:v>40878</c:v>
                </c:pt>
                <c:pt idx="52">
                  <c:v>40909</c:v>
                </c:pt>
                <c:pt idx="53">
                  <c:v>40940</c:v>
                </c:pt>
                <c:pt idx="54">
                  <c:v>40969</c:v>
                </c:pt>
                <c:pt idx="55">
                  <c:v>41000</c:v>
                </c:pt>
                <c:pt idx="56">
                  <c:v>41030</c:v>
                </c:pt>
                <c:pt idx="57">
                  <c:v>41061</c:v>
                </c:pt>
                <c:pt idx="58">
                  <c:v>41091</c:v>
                </c:pt>
                <c:pt idx="59">
                  <c:v>41122</c:v>
                </c:pt>
                <c:pt idx="60">
                  <c:v>41153</c:v>
                </c:pt>
                <c:pt idx="61">
                  <c:v>41183</c:v>
                </c:pt>
                <c:pt idx="62">
                  <c:v>41214</c:v>
                </c:pt>
                <c:pt idx="63">
                  <c:v>41244</c:v>
                </c:pt>
                <c:pt idx="64">
                  <c:v>41275</c:v>
                </c:pt>
                <c:pt idx="65">
                  <c:v>41306</c:v>
                </c:pt>
                <c:pt idx="66">
                  <c:v>41334</c:v>
                </c:pt>
                <c:pt idx="67">
                  <c:v>41365</c:v>
                </c:pt>
                <c:pt idx="68">
                  <c:v>41395</c:v>
                </c:pt>
                <c:pt idx="69">
                  <c:v>41426</c:v>
                </c:pt>
                <c:pt idx="70">
                  <c:v>41456</c:v>
                </c:pt>
                <c:pt idx="71">
                  <c:v>41487</c:v>
                </c:pt>
                <c:pt idx="72">
                  <c:v>41518</c:v>
                </c:pt>
                <c:pt idx="73">
                  <c:v>41548</c:v>
                </c:pt>
                <c:pt idx="74">
                  <c:v>41579</c:v>
                </c:pt>
                <c:pt idx="75">
                  <c:v>41609</c:v>
                </c:pt>
                <c:pt idx="76">
                  <c:v>41640</c:v>
                </c:pt>
                <c:pt idx="77">
                  <c:v>41671</c:v>
                </c:pt>
                <c:pt idx="78">
                  <c:v>41699</c:v>
                </c:pt>
                <c:pt idx="79">
                  <c:v>41730</c:v>
                </c:pt>
                <c:pt idx="80">
                  <c:v>41760</c:v>
                </c:pt>
                <c:pt idx="81">
                  <c:v>41791</c:v>
                </c:pt>
                <c:pt idx="82">
                  <c:v>41821</c:v>
                </c:pt>
                <c:pt idx="83">
                  <c:v>41852</c:v>
                </c:pt>
                <c:pt idx="84">
                  <c:v>41883</c:v>
                </c:pt>
                <c:pt idx="85">
                  <c:v>41913</c:v>
                </c:pt>
                <c:pt idx="86">
                  <c:v>41944</c:v>
                </c:pt>
                <c:pt idx="87">
                  <c:v>41974</c:v>
                </c:pt>
                <c:pt idx="88">
                  <c:v>42005</c:v>
                </c:pt>
                <c:pt idx="89">
                  <c:v>42036</c:v>
                </c:pt>
                <c:pt idx="90">
                  <c:v>42064</c:v>
                </c:pt>
                <c:pt idx="91">
                  <c:v>42095</c:v>
                </c:pt>
                <c:pt idx="92">
                  <c:v>42125</c:v>
                </c:pt>
                <c:pt idx="93">
                  <c:v>42156</c:v>
                </c:pt>
                <c:pt idx="94">
                  <c:v>42186</c:v>
                </c:pt>
                <c:pt idx="95">
                  <c:v>42217</c:v>
                </c:pt>
                <c:pt idx="96">
                  <c:v>42248</c:v>
                </c:pt>
                <c:pt idx="97">
                  <c:v>42278</c:v>
                </c:pt>
                <c:pt idx="98">
                  <c:v>42309</c:v>
                </c:pt>
                <c:pt idx="99">
                  <c:v>42339</c:v>
                </c:pt>
                <c:pt idx="100">
                  <c:v>42370</c:v>
                </c:pt>
                <c:pt idx="101">
                  <c:v>42401</c:v>
                </c:pt>
                <c:pt idx="102">
                  <c:v>42430</c:v>
                </c:pt>
                <c:pt idx="103">
                  <c:v>42461</c:v>
                </c:pt>
                <c:pt idx="104">
                  <c:v>42491</c:v>
                </c:pt>
                <c:pt idx="105">
                  <c:v>42522</c:v>
                </c:pt>
                <c:pt idx="106">
                  <c:v>42552</c:v>
                </c:pt>
                <c:pt idx="107">
                  <c:v>42583</c:v>
                </c:pt>
              </c:numCache>
            </c:numRef>
          </c:cat>
          <c:val>
            <c:numRef>
              <c:f>Sheet1!$C$2:$C$109</c:f>
              <c:numCache>
                <c:formatCode>0.0%</c:formatCode>
                <c:ptCount val="108"/>
                <c:pt idx="0">
                  <c:v>-0.17000000000000004</c:v>
                </c:pt>
                <c:pt idx="1">
                  <c:v>-0.22999999999999993</c:v>
                </c:pt>
                <c:pt idx="2">
                  <c:v>-0.22999999999999993</c:v>
                </c:pt>
                <c:pt idx="3">
                  <c:v>-0.37</c:v>
                </c:pt>
                <c:pt idx="4">
                  <c:v>-0.33</c:v>
                </c:pt>
                <c:pt idx="5">
                  <c:v>-0.34</c:v>
                </c:pt>
                <c:pt idx="6">
                  <c:v>-0.39</c:v>
                </c:pt>
                <c:pt idx="7">
                  <c:v>-0.4</c:v>
                </c:pt>
                <c:pt idx="8">
                  <c:v>-0.51</c:v>
                </c:pt>
                <c:pt idx="9">
                  <c:v>-0.52</c:v>
                </c:pt>
                <c:pt idx="10">
                  <c:v>-0.59000000000000008</c:v>
                </c:pt>
                <c:pt idx="11">
                  <c:v>-0.56000000000000005</c:v>
                </c:pt>
                <c:pt idx="12">
                  <c:v>-0.58000000000000007</c:v>
                </c:pt>
                <c:pt idx="13">
                  <c:v>-0.43999999999999995</c:v>
                </c:pt>
                <c:pt idx="14">
                  <c:v>-0.26999999999999996</c:v>
                </c:pt>
                <c:pt idx="15">
                  <c:v>-0.36</c:v>
                </c:pt>
                <c:pt idx="16">
                  <c:v>-0.38</c:v>
                </c:pt>
                <c:pt idx="17">
                  <c:v>-0.49</c:v>
                </c:pt>
                <c:pt idx="18">
                  <c:v>-0.41000000000000003</c:v>
                </c:pt>
                <c:pt idx="19">
                  <c:v>-0.47</c:v>
                </c:pt>
                <c:pt idx="20">
                  <c:v>-0.59000000000000008</c:v>
                </c:pt>
                <c:pt idx="21">
                  <c:v>-0.62</c:v>
                </c:pt>
                <c:pt idx="22">
                  <c:v>-0.56000000000000005</c:v>
                </c:pt>
                <c:pt idx="23">
                  <c:v>-0.48</c:v>
                </c:pt>
                <c:pt idx="24">
                  <c:v>-0.42999999999999994</c:v>
                </c:pt>
                <c:pt idx="25">
                  <c:v>-0.49</c:v>
                </c:pt>
                <c:pt idx="26">
                  <c:v>-0.42000000000000004</c:v>
                </c:pt>
                <c:pt idx="27">
                  <c:v>-0.52</c:v>
                </c:pt>
                <c:pt idx="28">
                  <c:v>-0.42000000000000004</c:v>
                </c:pt>
                <c:pt idx="29">
                  <c:v>-0.38</c:v>
                </c:pt>
                <c:pt idx="30">
                  <c:v>-0.43000000000000005</c:v>
                </c:pt>
                <c:pt idx="31">
                  <c:v>-0.36000000000000004</c:v>
                </c:pt>
                <c:pt idx="32">
                  <c:v>-0.36000000000000004</c:v>
                </c:pt>
                <c:pt idx="33">
                  <c:v>9.9999999999999978E-2</c:v>
                </c:pt>
                <c:pt idx="34">
                  <c:v>2.9999999999999971E-2</c:v>
                </c:pt>
                <c:pt idx="35">
                  <c:v>2.9999999999999971E-2</c:v>
                </c:pt>
                <c:pt idx="36">
                  <c:v>-3.999999999999998E-2</c:v>
                </c:pt>
                <c:pt idx="37">
                  <c:v>-3.0000000000000027E-2</c:v>
                </c:pt>
                <c:pt idx="38">
                  <c:v>-0.20000000000000007</c:v>
                </c:pt>
                <c:pt idx="39">
                  <c:v>-0.16000000000000003</c:v>
                </c:pt>
                <c:pt idx="40">
                  <c:v>-0.31</c:v>
                </c:pt>
                <c:pt idx="41">
                  <c:v>-0.28999999999999998</c:v>
                </c:pt>
                <c:pt idx="42">
                  <c:v>-0.22999999999999998</c:v>
                </c:pt>
                <c:pt idx="43">
                  <c:v>-0.18000000000000005</c:v>
                </c:pt>
                <c:pt idx="44">
                  <c:v>-0.22000000000000003</c:v>
                </c:pt>
                <c:pt idx="45">
                  <c:v>-0.18000000000000005</c:v>
                </c:pt>
                <c:pt idx="46">
                  <c:v>-0.34</c:v>
                </c:pt>
                <c:pt idx="47">
                  <c:v>-0.28999999999999998</c:v>
                </c:pt>
                <c:pt idx="48">
                  <c:v>-0.26999999999999996</c:v>
                </c:pt>
                <c:pt idx="49">
                  <c:v>-0.33</c:v>
                </c:pt>
                <c:pt idx="50">
                  <c:v>-0.32</c:v>
                </c:pt>
                <c:pt idx="51">
                  <c:v>-0.20000000000000007</c:v>
                </c:pt>
                <c:pt idx="52">
                  <c:v>-0.13</c:v>
                </c:pt>
                <c:pt idx="53">
                  <c:v>-0.34</c:v>
                </c:pt>
                <c:pt idx="54">
                  <c:v>-0.27999999999999997</c:v>
                </c:pt>
                <c:pt idx="55">
                  <c:v>-0.38</c:v>
                </c:pt>
                <c:pt idx="56">
                  <c:v>-0.41000000000000003</c:v>
                </c:pt>
                <c:pt idx="57">
                  <c:v>-0.38</c:v>
                </c:pt>
                <c:pt idx="58">
                  <c:v>-0.42000000000000004</c:v>
                </c:pt>
                <c:pt idx="59">
                  <c:v>-0.27999999999999997</c:v>
                </c:pt>
                <c:pt idx="60">
                  <c:v>-0.36</c:v>
                </c:pt>
                <c:pt idx="61">
                  <c:v>-0.4</c:v>
                </c:pt>
                <c:pt idx="62">
                  <c:v>-0.31</c:v>
                </c:pt>
                <c:pt idx="63">
                  <c:v>-0.33</c:v>
                </c:pt>
                <c:pt idx="64">
                  <c:v>-0.37</c:v>
                </c:pt>
                <c:pt idx="65">
                  <c:v>-0.41000000000000003</c:v>
                </c:pt>
                <c:pt idx="66">
                  <c:v>-0.44000000000000006</c:v>
                </c:pt>
                <c:pt idx="67">
                  <c:v>-0.36000000000000004</c:v>
                </c:pt>
                <c:pt idx="68">
                  <c:v>-0.35</c:v>
                </c:pt>
                <c:pt idx="69">
                  <c:v>-0.36</c:v>
                </c:pt>
                <c:pt idx="70">
                  <c:v>-0.32</c:v>
                </c:pt>
                <c:pt idx="71">
                  <c:v>-0.27999999999999997</c:v>
                </c:pt>
                <c:pt idx="72">
                  <c:v>-0.27999999999999997</c:v>
                </c:pt>
                <c:pt idx="73">
                  <c:v>-0.20000000000000007</c:v>
                </c:pt>
                <c:pt idx="74">
                  <c:v>-0.31</c:v>
                </c:pt>
                <c:pt idx="75">
                  <c:v>-0.25999999999999995</c:v>
                </c:pt>
                <c:pt idx="76">
                  <c:v>-0.27999999999999997</c:v>
                </c:pt>
                <c:pt idx="77">
                  <c:v>-0.26999999999999996</c:v>
                </c:pt>
                <c:pt idx="78">
                  <c:v>-0.25999999999999995</c:v>
                </c:pt>
                <c:pt idx="79">
                  <c:v>-0.24999999999999994</c:v>
                </c:pt>
                <c:pt idx="80">
                  <c:v>-0.21999999999999997</c:v>
                </c:pt>
                <c:pt idx="81">
                  <c:v>-0.26999999999999996</c:v>
                </c:pt>
                <c:pt idx="82">
                  <c:v>-0.25999999999999995</c:v>
                </c:pt>
                <c:pt idx="83">
                  <c:v>-0.18000000000000005</c:v>
                </c:pt>
                <c:pt idx="84">
                  <c:v>-0.20000000000000007</c:v>
                </c:pt>
                <c:pt idx="85">
                  <c:v>-0.28999999999999998</c:v>
                </c:pt>
                <c:pt idx="86">
                  <c:v>-0.26999999999999996</c:v>
                </c:pt>
                <c:pt idx="87">
                  <c:v>-0.31</c:v>
                </c:pt>
                <c:pt idx="88">
                  <c:v>-0.23000000000000004</c:v>
                </c:pt>
                <c:pt idx="89">
                  <c:v>-0.23999999999999994</c:v>
                </c:pt>
                <c:pt idx="90">
                  <c:v>-0.23999999999999994</c:v>
                </c:pt>
                <c:pt idx="91">
                  <c:v>-0.18000000000000005</c:v>
                </c:pt>
                <c:pt idx="92">
                  <c:v>-0.11000000000000004</c:v>
                </c:pt>
                <c:pt idx="93">
                  <c:v>-3.0000000000000027E-2</c:v>
                </c:pt>
                <c:pt idx="94">
                  <c:v>-0.12</c:v>
                </c:pt>
                <c:pt idx="95">
                  <c:v>-0.12</c:v>
                </c:pt>
                <c:pt idx="96">
                  <c:v>-0.16000000000000003</c:v>
                </c:pt>
                <c:pt idx="97">
                  <c:v>-0.18999999999999995</c:v>
                </c:pt>
                <c:pt idx="98">
                  <c:v>-0.21999999999999997</c:v>
                </c:pt>
                <c:pt idx="99">
                  <c:v>-0.17000000000000004</c:v>
                </c:pt>
                <c:pt idx="100">
                  <c:v>-0.20000000000000007</c:v>
                </c:pt>
                <c:pt idx="101">
                  <c:v>-0.25999999999999995</c:v>
                </c:pt>
                <c:pt idx="102">
                  <c:v>-0.28999999999999998</c:v>
                </c:pt>
                <c:pt idx="103">
                  <c:v>-0.25999999999999995</c:v>
                </c:pt>
                <c:pt idx="104">
                  <c:v>-0.32</c:v>
                </c:pt>
                <c:pt idx="105">
                  <c:v>-0.26999999999999996</c:v>
                </c:pt>
                <c:pt idx="106">
                  <c:v>-0.44999999999999996</c:v>
                </c:pt>
                <c:pt idx="107">
                  <c:v>-4.0000000000000036E-2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20-4392-966B-B79456BEB22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US</c:v>
                </c:pt>
              </c:strCache>
            </c:strRef>
          </c:tx>
          <c:spPr>
            <a:ln w="635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Sheet1!$A$2:$A$109</c:f>
              <c:numCache>
                <c:formatCode>mmm-yy</c:formatCode>
                <c:ptCount val="108"/>
                <c:pt idx="0">
                  <c:v>39326</c:v>
                </c:pt>
                <c:pt idx="1">
                  <c:v>39356</c:v>
                </c:pt>
                <c:pt idx="2">
                  <c:v>39387</c:v>
                </c:pt>
                <c:pt idx="3">
                  <c:v>39417</c:v>
                </c:pt>
                <c:pt idx="4">
                  <c:v>39448</c:v>
                </c:pt>
                <c:pt idx="5">
                  <c:v>39479</c:v>
                </c:pt>
                <c:pt idx="6">
                  <c:v>39508</c:v>
                </c:pt>
                <c:pt idx="7">
                  <c:v>39539</c:v>
                </c:pt>
                <c:pt idx="8">
                  <c:v>39569</c:v>
                </c:pt>
                <c:pt idx="9">
                  <c:v>39600</c:v>
                </c:pt>
                <c:pt idx="10">
                  <c:v>39630</c:v>
                </c:pt>
                <c:pt idx="11">
                  <c:v>39661</c:v>
                </c:pt>
                <c:pt idx="12">
                  <c:v>39692</c:v>
                </c:pt>
                <c:pt idx="13">
                  <c:v>39722</c:v>
                </c:pt>
                <c:pt idx="14">
                  <c:v>39753</c:v>
                </c:pt>
                <c:pt idx="15">
                  <c:v>39783</c:v>
                </c:pt>
                <c:pt idx="16">
                  <c:v>39814</c:v>
                </c:pt>
                <c:pt idx="17">
                  <c:v>39845</c:v>
                </c:pt>
                <c:pt idx="18">
                  <c:v>39873</c:v>
                </c:pt>
                <c:pt idx="19">
                  <c:v>39904</c:v>
                </c:pt>
                <c:pt idx="20">
                  <c:v>39934</c:v>
                </c:pt>
                <c:pt idx="21">
                  <c:v>39965</c:v>
                </c:pt>
                <c:pt idx="22">
                  <c:v>39995</c:v>
                </c:pt>
                <c:pt idx="23">
                  <c:v>40026</c:v>
                </c:pt>
                <c:pt idx="24">
                  <c:v>40057</c:v>
                </c:pt>
                <c:pt idx="25">
                  <c:v>40087</c:v>
                </c:pt>
                <c:pt idx="26">
                  <c:v>40118</c:v>
                </c:pt>
                <c:pt idx="27">
                  <c:v>40148</c:v>
                </c:pt>
                <c:pt idx="28">
                  <c:v>40179</c:v>
                </c:pt>
                <c:pt idx="29">
                  <c:v>40210</c:v>
                </c:pt>
                <c:pt idx="30">
                  <c:v>40238</c:v>
                </c:pt>
                <c:pt idx="31">
                  <c:v>40269</c:v>
                </c:pt>
                <c:pt idx="32">
                  <c:v>40299</c:v>
                </c:pt>
                <c:pt idx="33">
                  <c:v>40330</c:v>
                </c:pt>
                <c:pt idx="34">
                  <c:v>40360</c:v>
                </c:pt>
                <c:pt idx="35">
                  <c:v>40391</c:v>
                </c:pt>
                <c:pt idx="36">
                  <c:v>40422</c:v>
                </c:pt>
                <c:pt idx="37">
                  <c:v>40452</c:v>
                </c:pt>
                <c:pt idx="38">
                  <c:v>40483</c:v>
                </c:pt>
                <c:pt idx="39">
                  <c:v>40513</c:v>
                </c:pt>
                <c:pt idx="40">
                  <c:v>40544</c:v>
                </c:pt>
                <c:pt idx="41">
                  <c:v>40575</c:v>
                </c:pt>
                <c:pt idx="42">
                  <c:v>40603</c:v>
                </c:pt>
                <c:pt idx="43">
                  <c:v>40634</c:v>
                </c:pt>
                <c:pt idx="44">
                  <c:v>40664</c:v>
                </c:pt>
                <c:pt idx="45">
                  <c:v>40695</c:v>
                </c:pt>
                <c:pt idx="46">
                  <c:v>40725</c:v>
                </c:pt>
                <c:pt idx="47">
                  <c:v>40756</c:v>
                </c:pt>
                <c:pt idx="48">
                  <c:v>40787</c:v>
                </c:pt>
                <c:pt idx="49">
                  <c:v>40817</c:v>
                </c:pt>
                <c:pt idx="50">
                  <c:v>40848</c:v>
                </c:pt>
                <c:pt idx="51">
                  <c:v>40878</c:v>
                </c:pt>
                <c:pt idx="52">
                  <c:v>40909</c:v>
                </c:pt>
                <c:pt idx="53">
                  <c:v>40940</c:v>
                </c:pt>
                <c:pt idx="54">
                  <c:v>40969</c:v>
                </c:pt>
                <c:pt idx="55">
                  <c:v>41000</c:v>
                </c:pt>
                <c:pt idx="56">
                  <c:v>41030</c:v>
                </c:pt>
                <c:pt idx="57">
                  <c:v>41061</c:v>
                </c:pt>
                <c:pt idx="58">
                  <c:v>41091</c:v>
                </c:pt>
                <c:pt idx="59">
                  <c:v>41122</c:v>
                </c:pt>
                <c:pt idx="60">
                  <c:v>41153</c:v>
                </c:pt>
                <c:pt idx="61">
                  <c:v>41183</c:v>
                </c:pt>
                <c:pt idx="62">
                  <c:v>41214</c:v>
                </c:pt>
                <c:pt idx="63">
                  <c:v>41244</c:v>
                </c:pt>
                <c:pt idx="64">
                  <c:v>41275</c:v>
                </c:pt>
                <c:pt idx="65">
                  <c:v>41306</c:v>
                </c:pt>
                <c:pt idx="66">
                  <c:v>41334</c:v>
                </c:pt>
                <c:pt idx="67">
                  <c:v>41365</c:v>
                </c:pt>
                <c:pt idx="68">
                  <c:v>41395</c:v>
                </c:pt>
                <c:pt idx="69">
                  <c:v>41426</c:v>
                </c:pt>
                <c:pt idx="70">
                  <c:v>41456</c:v>
                </c:pt>
                <c:pt idx="71">
                  <c:v>41487</c:v>
                </c:pt>
                <c:pt idx="72">
                  <c:v>41518</c:v>
                </c:pt>
                <c:pt idx="73">
                  <c:v>41548</c:v>
                </c:pt>
                <c:pt idx="74">
                  <c:v>41579</c:v>
                </c:pt>
                <c:pt idx="75">
                  <c:v>41609</c:v>
                </c:pt>
                <c:pt idx="76">
                  <c:v>41640</c:v>
                </c:pt>
                <c:pt idx="77">
                  <c:v>41671</c:v>
                </c:pt>
                <c:pt idx="78">
                  <c:v>41699</c:v>
                </c:pt>
                <c:pt idx="79">
                  <c:v>41730</c:v>
                </c:pt>
                <c:pt idx="80">
                  <c:v>41760</c:v>
                </c:pt>
                <c:pt idx="81">
                  <c:v>41791</c:v>
                </c:pt>
                <c:pt idx="82">
                  <c:v>41821</c:v>
                </c:pt>
                <c:pt idx="83">
                  <c:v>41852</c:v>
                </c:pt>
                <c:pt idx="84">
                  <c:v>41883</c:v>
                </c:pt>
                <c:pt idx="85">
                  <c:v>41913</c:v>
                </c:pt>
                <c:pt idx="86">
                  <c:v>41944</c:v>
                </c:pt>
                <c:pt idx="87">
                  <c:v>41974</c:v>
                </c:pt>
                <c:pt idx="88">
                  <c:v>42005</c:v>
                </c:pt>
                <c:pt idx="89">
                  <c:v>42036</c:v>
                </c:pt>
                <c:pt idx="90">
                  <c:v>42064</c:v>
                </c:pt>
                <c:pt idx="91">
                  <c:v>42095</c:v>
                </c:pt>
                <c:pt idx="92">
                  <c:v>42125</c:v>
                </c:pt>
                <c:pt idx="93">
                  <c:v>42156</c:v>
                </c:pt>
                <c:pt idx="94">
                  <c:v>42186</c:v>
                </c:pt>
                <c:pt idx="95">
                  <c:v>42217</c:v>
                </c:pt>
                <c:pt idx="96">
                  <c:v>42248</c:v>
                </c:pt>
                <c:pt idx="97">
                  <c:v>42278</c:v>
                </c:pt>
                <c:pt idx="98">
                  <c:v>42309</c:v>
                </c:pt>
                <c:pt idx="99">
                  <c:v>42339</c:v>
                </c:pt>
                <c:pt idx="100">
                  <c:v>42370</c:v>
                </c:pt>
                <c:pt idx="101">
                  <c:v>42401</c:v>
                </c:pt>
                <c:pt idx="102">
                  <c:v>42430</c:v>
                </c:pt>
                <c:pt idx="103">
                  <c:v>42461</c:v>
                </c:pt>
                <c:pt idx="104">
                  <c:v>42491</c:v>
                </c:pt>
                <c:pt idx="105">
                  <c:v>42522</c:v>
                </c:pt>
                <c:pt idx="106">
                  <c:v>42552</c:v>
                </c:pt>
                <c:pt idx="107">
                  <c:v>42583</c:v>
                </c:pt>
              </c:numCache>
            </c:numRef>
          </c:cat>
          <c:val>
            <c:numRef>
              <c:f>Sheet1!$D$2:$D$109</c:f>
              <c:numCache>
                <c:formatCode>General</c:formatCode>
                <c:ptCount val="108"/>
                <c:pt idx="12" formatCode="0.0%">
                  <c:v>-0.58733333333333326</c:v>
                </c:pt>
                <c:pt idx="13" formatCode="0.0%">
                  <c:v>-0.71133333333333326</c:v>
                </c:pt>
                <c:pt idx="14" formatCode="0.0%">
                  <c:v>-0.5</c:v>
                </c:pt>
                <c:pt idx="15" formatCode="0.0%">
                  <c:v>-0.4490909090909091</c:v>
                </c:pt>
                <c:pt idx="16" formatCode="0.0%">
                  <c:v>-0.403076923076923</c:v>
                </c:pt>
                <c:pt idx="17" formatCode="0.0%">
                  <c:v>-0.30222222222222223</c:v>
                </c:pt>
                <c:pt idx="18" formatCode="0.0%">
                  <c:v>-0.16352941176470587</c:v>
                </c:pt>
                <c:pt idx="19" formatCode="0.0%">
                  <c:v>-8.0000000000000016E-2</c:v>
                </c:pt>
                <c:pt idx="20" formatCode="0.0%">
                  <c:v>-8.0000000000000016E-2</c:v>
                </c:pt>
                <c:pt idx="21" formatCode="0.0%">
                  <c:v>-7.7500000000000013E-2</c:v>
                </c:pt>
                <c:pt idx="22" formatCode="0.0%">
                  <c:v>-0.16210526315789486</c:v>
                </c:pt>
                <c:pt idx="23" formatCode="0.0%">
                  <c:v>-0.14875000000000005</c:v>
                </c:pt>
                <c:pt idx="24" formatCode="0.0%">
                  <c:v>-0.16857142857142859</c:v>
                </c:pt>
                <c:pt idx="25" formatCode="0.0%">
                  <c:v>-0.16687500000000005</c:v>
                </c:pt>
                <c:pt idx="26" formatCode="0.0%">
                  <c:v>-0.22538461538461541</c:v>
                </c:pt>
                <c:pt idx="27" formatCode="0.0%">
                  <c:v>-0.20882352941176474</c:v>
                </c:pt>
                <c:pt idx="28" formatCode="0.0%">
                  <c:v>-0.22789473684210521</c:v>
                </c:pt>
                <c:pt idx="29" formatCode="0.0%">
                  <c:v>-0.2580514705882353</c:v>
                </c:pt>
                <c:pt idx="30" formatCode="0.0%">
                  <c:v>-0.26470588235294112</c:v>
                </c:pt>
                <c:pt idx="31" formatCode="0.0%">
                  <c:v>-0.21444444444444438</c:v>
                </c:pt>
                <c:pt idx="32" formatCode="0.0%">
                  <c:v>-0.248</c:v>
                </c:pt>
                <c:pt idx="33" formatCode="0.0%">
                  <c:v>-0.27882352941176464</c:v>
                </c:pt>
                <c:pt idx="34" formatCode="0.0%">
                  <c:v>-0.28083333333333327</c:v>
                </c:pt>
                <c:pt idx="35" formatCode="0.0%">
                  <c:v>-0.27937500000000004</c:v>
                </c:pt>
                <c:pt idx="36" formatCode="0.0%">
                  <c:v>-0.27200000000000002</c:v>
                </c:pt>
                <c:pt idx="37" formatCode="0.0%">
                  <c:v>-0.29200000000000004</c:v>
                </c:pt>
                <c:pt idx="38" formatCode="0.0%">
                  <c:v>-0.32142857142857151</c:v>
                </c:pt>
                <c:pt idx="39" formatCode="0.0%">
                  <c:v>-0.33</c:v>
                </c:pt>
                <c:pt idx="40" formatCode="0.0%">
                  <c:v>-0.25111111111111112</c:v>
                </c:pt>
                <c:pt idx="41" formatCode="0.0%">
                  <c:v>-0.25111111111111112</c:v>
                </c:pt>
                <c:pt idx="42" formatCode="0.0%">
                  <c:v>-0.33866666666666667</c:v>
                </c:pt>
                <c:pt idx="43" formatCode="0.0%">
                  <c:v>-0.37846153846153846</c:v>
                </c:pt>
                <c:pt idx="44" formatCode="0.0%">
                  <c:v>-0.29500000000000004</c:v>
                </c:pt>
                <c:pt idx="45" formatCode="0.0%">
                  <c:v>-0.35000000000000009</c:v>
                </c:pt>
                <c:pt idx="46" formatCode="0.0%">
                  <c:v>-0.45076923076923081</c:v>
                </c:pt>
                <c:pt idx="47" formatCode="0.0%">
                  <c:v>-0.55800000000000005</c:v>
                </c:pt>
                <c:pt idx="48" formatCode="0.0%">
                  <c:v>-0.54312499999999997</c:v>
                </c:pt>
                <c:pt idx="49" formatCode="0.0%">
                  <c:v>-0.56032679738562097</c:v>
                </c:pt>
                <c:pt idx="50" formatCode="0.0%">
                  <c:v>-0.53437499999999993</c:v>
                </c:pt>
                <c:pt idx="51" formatCode="0.0%">
                  <c:v>-0.49500000000000011</c:v>
                </c:pt>
                <c:pt idx="52" formatCode="0.0%">
                  <c:v>-0.35749999999999998</c:v>
                </c:pt>
                <c:pt idx="53" formatCode="0.0%">
                  <c:v>-0.2678571428571429</c:v>
                </c:pt>
                <c:pt idx="54" formatCode="0.0%">
                  <c:v>-0.27500000000000002</c:v>
                </c:pt>
                <c:pt idx="55" formatCode="0.0%">
                  <c:v>-0.31235294117647056</c:v>
                </c:pt>
                <c:pt idx="56" formatCode="0.0%">
                  <c:v>-0.28846153846153849</c:v>
                </c:pt>
                <c:pt idx="57" formatCode="0.0%">
                  <c:v>-0.32533333333333325</c:v>
                </c:pt>
                <c:pt idx="58" formatCode="0.0%">
                  <c:v>-0.30937500000000007</c:v>
                </c:pt>
                <c:pt idx="59" formatCode="0.0%">
                  <c:v>-0.33500000000000002</c:v>
                </c:pt>
                <c:pt idx="60" formatCode="0.0%">
                  <c:v>-0.19958333333333322</c:v>
                </c:pt>
                <c:pt idx="61" formatCode="0.0%">
                  <c:v>-0.17000000000000004</c:v>
                </c:pt>
                <c:pt idx="62" formatCode="0.0%">
                  <c:v>-0.11571428571428566</c:v>
                </c:pt>
                <c:pt idx="63" formatCode="0.0%">
                  <c:v>-0.16133333333333333</c:v>
                </c:pt>
                <c:pt idx="64" formatCode="0.0%">
                  <c:v>-0.20750000000000002</c:v>
                </c:pt>
                <c:pt idx="65" formatCode="0.0%">
                  <c:v>-0.20799999999999996</c:v>
                </c:pt>
                <c:pt idx="66" formatCode="0.0%">
                  <c:v>-0.29416666666666669</c:v>
                </c:pt>
                <c:pt idx="67" formatCode="0.0%">
                  <c:v>-0.26823529411764696</c:v>
                </c:pt>
                <c:pt idx="68" formatCode="0.0%">
                  <c:v>-0.28266666666666668</c:v>
                </c:pt>
                <c:pt idx="69" formatCode="0.0%">
                  <c:v>-0.29764705882352938</c:v>
                </c:pt>
                <c:pt idx="70" formatCode="0.0%">
                  <c:v>-0.32526315789473675</c:v>
                </c:pt>
                <c:pt idx="71" formatCode="0.0%">
                  <c:v>-0.34090909090909094</c:v>
                </c:pt>
                <c:pt idx="72" formatCode="0.0%">
                  <c:v>-0.35894736842105257</c:v>
                </c:pt>
                <c:pt idx="73" formatCode="0.0%">
                  <c:v>-0.51611111111111108</c:v>
                </c:pt>
                <c:pt idx="74" formatCode="0.0%">
                  <c:v>-0.42416666666666669</c:v>
                </c:pt>
                <c:pt idx="75" formatCode="0.0%">
                  <c:v>-0.34235294117647064</c:v>
                </c:pt>
                <c:pt idx="76" formatCode="0.0%">
                  <c:v>-0.33249999999999996</c:v>
                </c:pt>
                <c:pt idx="77" formatCode="0.0%">
                  <c:v>-0.32100000000000001</c:v>
                </c:pt>
                <c:pt idx="78" formatCode="0.0%">
                  <c:v>-0.32315789473684214</c:v>
                </c:pt>
                <c:pt idx="79" formatCode="0.0%">
                  <c:v>-0.32999999999999996</c:v>
                </c:pt>
                <c:pt idx="80" formatCode="0.0%">
                  <c:v>-0.31555555555555559</c:v>
                </c:pt>
                <c:pt idx="81" formatCode="0.0%">
                  <c:v>-0.35727272727272719</c:v>
                </c:pt>
                <c:pt idx="82" formatCode="0.0%">
                  <c:v>-0.39222222222222208</c:v>
                </c:pt>
                <c:pt idx="83" formatCode="0.0%">
                  <c:v>-0.39428571428571435</c:v>
                </c:pt>
                <c:pt idx="84" formatCode="0.0%">
                  <c:v>-0.36071428571428571</c:v>
                </c:pt>
                <c:pt idx="85" formatCode="0.0%">
                  <c:v>-0.36705882352941172</c:v>
                </c:pt>
                <c:pt idx="86" formatCode="0.0%">
                  <c:v>-0.38100000000000001</c:v>
                </c:pt>
                <c:pt idx="87" formatCode="0.0%">
                  <c:v>-0.36083333333333328</c:v>
                </c:pt>
                <c:pt idx="88" formatCode="0.0%">
                  <c:v>-0.2535714285714285</c:v>
                </c:pt>
                <c:pt idx="89" formatCode="0.0%">
                  <c:v>-0.24785714285714283</c:v>
                </c:pt>
                <c:pt idx="90" formatCode="0.0%">
                  <c:v>-0.30000000000000004</c:v>
                </c:pt>
                <c:pt idx="91" formatCode="0.0%">
                  <c:v>-0.31888888888888883</c:v>
                </c:pt>
                <c:pt idx="92" formatCode="0.0%">
                  <c:v>-0.33461538461538459</c:v>
                </c:pt>
                <c:pt idx="93" formatCode="0.0%">
                  <c:v>-0.33266666666666661</c:v>
                </c:pt>
                <c:pt idx="94" formatCode="0.0%">
                  <c:v>-0.30941176470588239</c:v>
                </c:pt>
                <c:pt idx="95" formatCode="0.0%">
                  <c:v>-0.33250000000000002</c:v>
                </c:pt>
                <c:pt idx="96" formatCode="0.0%">
                  <c:v>-0.36099999999999999</c:v>
                </c:pt>
                <c:pt idx="97" formatCode="0.0%">
                  <c:v>-0.37300000000000005</c:v>
                </c:pt>
                <c:pt idx="98" formatCode="0.0%">
                  <c:v>-0.372</c:v>
                </c:pt>
                <c:pt idx="99" formatCode="0.0%">
                  <c:v>-0.36700000000000005</c:v>
                </c:pt>
                <c:pt idx="100" formatCode="0.0%">
                  <c:v>-0.36299999999999999</c:v>
                </c:pt>
                <c:pt idx="101" formatCode="0.0%">
                  <c:v>-0.35800000000000004</c:v>
                </c:pt>
                <c:pt idx="102" formatCode="0.0%">
                  <c:v>-0.35499999999999987</c:v>
                </c:pt>
                <c:pt idx="103" formatCode="0.0%">
                  <c:v>-0.39</c:v>
                </c:pt>
                <c:pt idx="104" formatCode="0.0%">
                  <c:v>-0.4</c:v>
                </c:pt>
                <c:pt idx="105" formatCode="0.0%">
                  <c:v>-0.4</c:v>
                </c:pt>
                <c:pt idx="106" formatCode="0.0%">
                  <c:v>-0.4</c:v>
                </c:pt>
                <c:pt idx="107" formatCode="0.0%">
                  <c:v>-0.39600000000000002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20-4392-966B-B79456BEB22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NZ</c:v>
                </c:pt>
              </c:strCache>
            </c:strRef>
          </c:tx>
          <c:spPr>
            <a:ln w="635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Sheet1!$A$2:$A$109</c:f>
              <c:numCache>
                <c:formatCode>mmm-yy</c:formatCode>
                <c:ptCount val="108"/>
                <c:pt idx="0">
                  <c:v>39326</c:v>
                </c:pt>
                <c:pt idx="1">
                  <c:v>39356</c:v>
                </c:pt>
                <c:pt idx="2">
                  <c:v>39387</c:v>
                </c:pt>
                <c:pt idx="3">
                  <c:v>39417</c:v>
                </c:pt>
                <c:pt idx="4">
                  <c:v>39448</c:v>
                </c:pt>
                <c:pt idx="5">
                  <c:v>39479</c:v>
                </c:pt>
                <c:pt idx="6">
                  <c:v>39508</c:v>
                </c:pt>
                <c:pt idx="7">
                  <c:v>39539</c:v>
                </c:pt>
                <c:pt idx="8">
                  <c:v>39569</c:v>
                </c:pt>
                <c:pt idx="9">
                  <c:v>39600</c:v>
                </c:pt>
                <c:pt idx="10">
                  <c:v>39630</c:v>
                </c:pt>
                <c:pt idx="11">
                  <c:v>39661</c:v>
                </c:pt>
                <c:pt idx="12">
                  <c:v>39692</c:v>
                </c:pt>
                <c:pt idx="13">
                  <c:v>39722</c:v>
                </c:pt>
                <c:pt idx="14">
                  <c:v>39753</c:v>
                </c:pt>
                <c:pt idx="15">
                  <c:v>39783</c:v>
                </c:pt>
                <c:pt idx="16">
                  <c:v>39814</c:v>
                </c:pt>
                <c:pt idx="17">
                  <c:v>39845</c:v>
                </c:pt>
                <c:pt idx="18">
                  <c:v>39873</c:v>
                </c:pt>
                <c:pt idx="19">
                  <c:v>39904</c:v>
                </c:pt>
                <c:pt idx="20">
                  <c:v>39934</c:v>
                </c:pt>
                <c:pt idx="21">
                  <c:v>39965</c:v>
                </c:pt>
                <c:pt idx="22">
                  <c:v>39995</c:v>
                </c:pt>
                <c:pt idx="23">
                  <c:v>40026</c:v>
                </c:pt>
                <c:pt idx="24">
                  <c:v>40057</c:v>
                </c:pt>
                <c:pt idx="25">
                  <c:v>40087</c:v>
                </c:pt>
                <c:pt idx="26">
                  <c:v>40118</c:v>
                </c:pt>
                <c:pt idx="27">
                  <c:v>40148</c:v>
                </c:pt>
                <c:pt idx="28">
                  <c:v>40179</c:v>
                </c:pt>
                <c:pt idx="29">
                  <c:v>40210</c:v>
                </c:pt>
                <c:pt idx="30">
                  <c:v>40238</c:v>
                </c:pt>
                <c:pt idx="31">
                  <c:v>40269</c:v>
                </c:pt>
                <c:pt idx="32">
                  <c:v>40299</c:v>
                </c:pt>
                <c:pt idx="33">
                  <c:v>40330</c:v>
                </c:pt>
                <c:pt idx="34">
                  <c:v>40360</c:v>
                </c:pt>
                <c:pt idx="35">
                  <c:v>40391</c:v>
                </c:pt>
                <c:pt idx="36">
                  <c:v>40422</c:v>
                </c:pt>
                <c:pt idx="37">
                  <c:v>40452</c:v>
                </c:pt>
                <c:pt idx="38">
                  <c:v>40483</c:v>
                </c:pt>
                <c:pt idx="39">
                  <c:v>40513</c:v>
                </c:pt>
                <c:pt idx="40">
                  <c:v>40544</c:v>
                </c:pt>
                <c:pt idx="41">
                  <c:v>40575</c:v>
                </c:pt>
                <c:pt idx="42">
                  <c:v>40603</c:v>
                </c:pt>
                <c:pt idx="43">
                  <c:v>40634</c:v>
                </c:pt>
                <c:pt idx="44">
                  <c:v>40664</c:v>
                </c:pt>
                <c:pt idx="45">
                  <c:v>40695</c:v>
                </c:pt>
                <c:pt idx="46">
                  <c:v>40725</c:v>
                </c:pt>
                <c:pt idx="47">
                  <c:v>40756</c:v>
                </c:pt>
                <c:pt idx="48">
                  <c:v>40787</c:v>
                </c:pt>
                <c:pt idx="49">
                  <c:v>40817</c:v>
                </c:pt>
                <c:pt idx="50">
                  <c:v>40848</c:v>
                </c:pt>
                <c:pt idx="51">
                  <c:v>40878</c:v>
                </c:pt>
                <c:pt idx="52">
                  <c:v>40909</c:v>
                </c:pt>
                <c:pt idx="53">
                  <c:v>40940</c:v>
                </c:pt>
                <c:pt idx="54">
                  <c:v>40969</c:v>
                </c:pt>
                <c:pt idx="55">
                  <c:v>41000</c:v>
                </c:pt>
                <c:pt idx="56">
                  <c:v>41030</c:v>
                </c:pt>
                <c:pt idx="57">
                  <c:v>41061</c:v>
                </c:pt>
                <c:pt idx="58">
                  <c:v>41091</c:v>
                </c:pt>
                <c:pt idx="59">
                  <c:v>41122</c:v>
                </c:pt>
                <c:pt idx="60">
                  <c:v>41153</c:v>
                </c:pt>
                <c:pt idx="61">
                  <c:v>41183</c:v>
                </c:pt>
                <c:pt idx="62">
                  <c:v>41214</c:v>
                </c:pt>
                <c:pt idx="63">
                  <c:v>41244</c:v>
                </c:pt>
                <c:pt idx="64">
                  <c:v>41275</c:v>
                </c:pt>
                <c:pt idx="65">
                  <c:v>41306</c:v>
                </c:pt>
                <c:pt idx="66">
                  <c:v>41334</c:v>
                </c:pt>
                <c:pt idx="67">
                  <c:v>41365</c:v>
                </c:pt>
                <c:pt idx="68">
                  <c:v>41395</c:v>
                </c:pt>
                <c:pt idx="69">
                  <c:v>41426</c:v>
                </c:pt>
                <c:pt idx="70">
                  <c:v>41456</c:v>
                </c:pt>
                <c:pt idx="71">
                  <c:v>41487</c:v>
                </c:pt>
                <c:pt idx="72">
                  <c:v>41518</c:v>
                </c:pt>
                <c:pt idx="73">
                  <c:v>41548</c:v>
                </c:pt>
                <c:pt idx="74">
                  <c:v>41579</c:v>
                </c:pt>
                <c:pt idx="75">
                  <c:v>41609</c:v>
                </c:pt>
                <c:pt idx="76">
                  <c:v>41640</c:v>
                </c:pt>
                <c:pt idx="77">
                  <c:v>41671</c:v>
                </c:pt>
                <c:pt idx="78">
                  <c:v>41699</c:v>
                </c:pt>
                <c:pt idx="79">
                  <c:v>41730</c:v>
                </c:pt>
                <c:pt idx="80">
                  <c:v>41760</c:v>
                </c:pt>
                <c:pt idx="81">
                  <c:v>41791</c:v>
                </c:pt>
                <c:pt idx="82">
                  <c:v>41821</c:v>
                </c:pt>
                <c:pt idx="83">
                  <c:v>41852</c:v>
                </c:pt>
                <c:pt idx="84">
                  <c:v>41883</c:v>
                </c:pt>
                <c:pt idx="85">
                  <c:v>41913</c:v>
                </c:pt>
                <c:pt idx="86">
                  <c:v>41944</c:v>
                </c:pt>
                <c:pt idx="87">
                  <c:v>41974</c:v>
                </c:pt>
                <c:pt idx="88">
                  <c:v>42005</c:v>
                </c:pt>
                <c:pt idx="89">
                  <c:v>42036</c:v>
                </c:pt>
                <c:pt idx="90">
                  <c:v>42064</c:v>
                </c:pt>
                <c:pt idx="91">
                  <c:v>42095</c:v>
                </c:pt>
                <c:pt idx="92">
                  <c:v>42125</c:v>
                </c:pt>
                <c:pt idx="93">
                  <c:v>42156</c:v>
                </c:pt>
                <c:pt idx="94">
                  <c:v>42186</c:v>
                </c:pt>
                <c:pt idx="95">
                  <c:v>42217</c:v>
                </c:pt>
                <c:pt idx="96">
                  <c:v>42248</c:v>
                </c:pt>
                <c:pt idx="97">
                  <c:v>42278</c:v>
                </c:pt>
                <c:pt idx="98">
                  <c:v>42309</c:v>
                </c:pt>
                <c:pt idx="99">
                  <c:v>42339</c:v>
                </c:pt>
                <c:pt idx="100">
                  <c:v>42370</c:v>
                </c:pt>
                <c:pt idx="101">
                  <c:v>42401</c:v>
                </c:pt>
                <c:pt idx="102">
                  <c:v>42430</c:v>
                </c:pt>
                <c:pt idx="103">
                  <c:v>42461</c:v>
                </c:pt>
                <c:pt idx="104">
                  <c:v>42491</c:v>
                </c:pt>
                <c:pt idx="105">
                  <c:v>42522</c:v>
                </c:pt>
                <c:pt idx="106">
                  <c:v>42552</c:v>
                </c:pt>
                <c:pt idx="107">
                  <c:v>42583</c:v>
                </c:pt>
              </c:numCache>
            </c:numRef>
          </c:cat>
          <c:val>
            <c:numRef>
              <c:f>Sheet1!$E$2:$E$109</c:f>
              <c:numCache>
                <c:formatCode>0.0%</c:formatCode>
                <c:ptCount val="108"/>
                <c:pt idx="0">
                  <c:v>0.15000000000000002</c:v>
                </c:pt>
                <c:pt idx="1">
                  <c:v>0.17499999999999999</c:v>
                </c:pt>
                <c:pt idx="2">
                  <c:v>9.9999999999999978E-2</c:v>
                </c:pt>
                <c:pt idx="3">
                  <c:v>9.4999999999999973E-2</c:v>
                </c:pt>
                <c:pt idx="4">
                  <c:v>7.5000000000000011E-2</c:v>
                </c:pt>
                <c:pt idx="5">
                  <c:v>0.06</c:v>
                </c:pt>
                <c:pt idx="6">
                  <c:v>8.0000000000000016E-2</c:v>
                </c:pt>
                <c:pt idx="7">
                  <c:v>0.16000000000000003</c:v>
                </c:pt>
                <c:pt idx="8">
                  <c:v>-7.5000000000000011E-2</c:v>
                </c:pt>
                <c:pt idx="9">
                  <c:v>-0.12</c:v>
                </c:pt>
                <c:pt idx="10">
                  <c:v>-8.4999999999999964E-2</c:v>
                </c:pt>
                <c:pt idx="11">
                  <c:v>0.15000000000000002</c:v>
                </c:pt>
                <c:pt idx="12">
                  <c:v>3.0000000000000027E-2</c:v>
                </c:pt>
                <c:pt idx="13">
                  <c:v>0.18500000000000005</c:v>
                </c:pt>
                <c:pt idx="14">
                  <c:v>0.47000000000000003</c:v>
                </c:pt>
                <c:pt idx="15">
                  <c:v>0.43</c:v>
                </c:pt>
                <c:pt idx="16">
                  <c:v>0.48000000000000004</c:v>
                </c:pt>
                <c:pt idx="17">
                  <c:v>0.43000000000000005</c:v>
                </c:pt>
                <c:pt idx="18">
                  <c:v>0.47500000000000003</c:v>
                </c:pt>
                <c:pt idx="19">
                  <c:v>0.51500000000000001</c:v>
                </c:pt>
                <c:pt idx="20">
                  <c:v>0.48000000000000004</c:v>
                </c:pt>
                <c:pt idx="21">
                  <c:v>0.50499999999999989</c:v>
                </c:pt>
                <c:pt idx="22">
                  <c:v>0.46000000000000008</c:v>
                </c:pt>
                <c:pt idx="23">
                  <c:v>0.43500000000000005</c:v>
                </c:pt>
                <c:pt idx="24">
                  <c:v>0.43000000000000005</c:v>
                </c:pt>
                <c:pt idx="25">
                  <c:v>0.46000000000000008</c:v>
                </c:pt>
                <c:pt idx="26">
                  <c:v>0.44000000000000006</c:v>
                </c:pt>
                <c:pt idx="27">
                  <c:v>0.375</c:v>
                </c:pt>
                <c:pt idx="28">
                  <c:v>0.51</c:v>
                </c:pt>
                <c:pt idx="29">
                  <c:v>0.40500000000000003</c:v>
                </c:pt>
                <c:pt idx="30">
                  <c:v>0.37</c:v>
                </c:pt>
                <c:pt idx="31">
                  <c:v>0.32</c:v>
                </c:pt>
                <c:pt idx="32">
                  <c:v>0.375</c:v>
                </c:pt>
                <c:pt idx="33">
                  <c:v>0.36499999999999999</c:v>
                </c:pt>
                <c:pt idx="34">
                  <c:v>0.30499999999999994</c:v>
                </c:pt>
                <c:pt idx="35">
                  <c:v>0.27</c:v>
                </c:pt>
                <c:pt idx="36">
                  <c:v>0.29999999999999993</c:v>
                </c:pt>
                <c:pt idx="37">
                  <c:v>0.25000000000000006</c:v>
                </c:pt>
                <c:pt idx="38">
                  <c:v>0.31999999999999995</c:v>
                </c:pt>
                <c:pt idx="39">
                  <c:v>0.31499999999999995</c:v>
                </c:pt>
                <c:pt idx="40">
                  <c:v>0.29499999999999993</c:v>
                </c:pt>
                <c:pt idx="41">
                  <c:v>0.14500000000000002</c:v>
                </c:pt>
                <c:pt idx="42">
                  <c:v>0.33499999999999996</c:v>
                </c:pt>
                <c:pt idx="43">
                  <c:v>0.21000000000000002</c:v>
                </c:pt>
                <c:pt idx="44">
                  <c:v>0.27</c:v>
                </c:pt>
                <c:pt idx="45">
                  <c:v>0.22000000000000003</c:v>
                </c:pt>
                <c:pt idx="46">
                  <c:v>0.27499999999999997</c:v>
                </c:pt>
                <c:pt idx="47">
                  <c:v>0.31499999999999995</c:v>
                </c:pt>
                <c:pt idx="48">
                  <c:v>0.37</c:v>
                </c:pt>
                <c:pt idx="49">
                  <c:v>0.36499999999999999</c:v>
                </c:pt>
                <c:pt idx="50">
                  <c:v>0.185</c:v>
                </c:pt>
                <c:pt idx="51">
                  <c:v>0.32499999999999996</c:v>
                </c:pt>
                <c:pt idx="52">
                  <c:v>0.32999999999999996</c:v>
                </c:pt>
                <c:pt idx="53">
                  <c:v>0.21000000000000002</c:v>
                </c:pt>
                <c:pt idx="54">
                  <c:v>0.185</c:v>
                </c:pt>
                <c:pt idx="55">
                  <c:v>0.22500000000000003</c:v>
                </c:pt>
                <c:pt idx="56">
                  <c:v>0.10999999999999999</c:v>
                </c:pt>
                <c:pt idx="57">
                  <c:v>0.17500000000000004</c:v>
                </c:pt>
                <c:pt idx="58">
                  <c:v>0.13500000000000001</c:v>
                </c:pt>
                <c:pt idx="59">
                  <c:v>0.15000000000000002</c:v>
                </c:pt>
                <c:pt idx="60">
                  <c:v>9.9999999999999978E-2</c:v>
                </c:pt>
                <c:pt idx="61">
                  <c:v>9.9999999999999978E-2</c:v>
                </c:pt>
                <c:pt idx="62">
                  <c:v>0.10999999999999999</c:v>
                </c:pt>
                <c:pt idx="63">
                  <c:v>0.19</c:v>
                </c:pt>
                <c:pt idx="64">
                  <c:v>0.26499999999999996</c:v>
                </c:pt>
                <c:pt idx="65">
                  <c:v>0.21500000000000002</c:v>
                </c:pt>
                <c:pt idx="66">
                  <c:v>0.19500000000000001</c:v>
                </c:pt>
                <c:pt idx="67">
                  <c:v>0.20500000000000002</c:v>
                </c:pt>
                <c:pt idx="68">
                  <c:v>0.23000000000000004</c:v>
                </c:pt>
                <c:pt idx="69">
                  <c:v>0.24999999999999994</c:v>
                </c:pt>
                <c:pt idx="70">
                  <c:v>0.28499999999999998</c:v>
                </c:pt>
                <c:pt idx="71">
                  <c:v>0.27499999999999997</c:v>
                </c:pt>
                <c:pt idx="72">
                  <c:v>0.29499999999999998</c:v>
                </c:pt>
                <c:pt idx="73">
                  <c:v>0.28999999999999998</c:v>
                </c:pt>
                <c:pt idx="74">
                  <c:v>0.3</c:v>
                </c:pt>
                <c:pt idx="75">
                  <c:v>0.3</c:v>
                </c:pt>
                <c:pt idx="76">
                  <c:v>0.39500000000000002</c:v>
                </c:pt>
                <c:pt idx="77">
                  <c:v>0.4</c:v>
                </c:pt>
                <c:pt idx="78">
                  <c:v>0.32999999999999996</c:v>
                </c:pt>
                <c:pt idx="79">
                  <c:v>0.43000000000000005</c:v>
                </c:pt>
                <c:pt idx="80">
                  <c:v>0.31999999999999995</c:v>
                </c:pt>
                <c:pt idx="81">
                  <c:v>0.41500000000000004</c:v>
                </c:pt>
                <c:pt idx="82">
                  <c:v>0.35</c:v>
                </c:pt>
                <c:pt idx="83">
                  <c:v>0.36</c:v>
                </c:pt>
                <c:pt idx="84">
                  <c:v>0.38</c:v>
                </c:pt>
                <c:pt idx="85">
                  <c:v>0.37</c:v>
                </c:pt>
                <c:pt idx="86">
                  <c:v>0.26000000000000006</c:v>
                </c:pt>
                <c:pt idx="87">
                  <c:v>0.38</c:v>
                </c:pt>
                <c:pt idx="88">
                  <c:v>0.44000000000000006</c:v>
                </c:pt>
                <c:pt idx="89">
                  <c:v>0.24000000000000005</c:v>
                </c:pt>
                <c:pt idx="90">
                  <c:v>0.40500000000000003</c:v>
                </c:pt>
                <c:pt idx="91">
                  <c:v>0.35</c:v>
                </c:pt>
                <c:pt idx="92">
                  <c:v>0.36499999999999999</c:v>
                </c:pt>
                <c:pt idx="93">
                  <c:v>0.35499999999999998</c:v>
                </c:pt>
                <c:pt idx="94">
                  <c:v>0.18</c:v>
                </c:pt>
                <c:pt idx="95">
                  <c:v>0.2</c:v>
                </c:pt>
                <c:pt idx="96">
                  <c:v>0.28499999999999998</c:v>
                </c:pt>
                <c:pt idx="97">
                  <c:v>0.22000000000000003</c:v>
                </c:pt>
                <c:pt idx="98">
                  <c:v>0.315</c:v>
                </c:pt>
                <c:pt idx="99">
                  <c:v>0.28499999999999998</c:v>
                </c:pt>
                <c:pt idx="100">
                  <c:v>0.31499999999999995</c:v>
                </c:pt>
                <c:pt idx="101">
                  <c:v>0.27999999999999997</c:v>
                </c:pt>
                <c:pt idx="102">
                  <c:v>0.32</c:v>
                </c:pt>
                <c:pt idx="103">
                  <c:v>0.27</c:v>
                </c:pt>
                <c:pt idx="104">
                  <c:v>0.3</c:v>
                </c:pt>
                <c:pt idx="105">
                  <c:v>0.20499999999999999</c:v>
                </c:pt>
                <c:pt idx="106">
                  <c:v>0.27</c:v>
                </c:pt>
                <c:pt idx="107">
                  <c:v>0.27500000000000002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020-4392-966B-B79456BEB2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4746272"/>
        <c:axId val="454746600"/>
      </c:lineChart>
      <c:dateAx>
        <c:axId val="454746272"/>
        <c:scaling>
          <c:orientation val="minMax"/>
        </c:scaling>
        <c:delete val="0"/>
        <c:axPos val="b"/>
        <c:numFmt formatCode="mmm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746600"/>
        <c:crosses val="autoZero"/>
        <c:auto val="1"/>
        <c:lblOffset val="100"/>
        <c:baseTimeUnit val="months"/>
      </c:dateAx>
      <c:valAx>
        <c:axId val="454746600"/>
        <c:scaling>
          <c:orientation val="minMax"/>
          <c:max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746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NZ"/>
              <a:t>Labour Leader Favourability on last three polls (n=1000)</a:t>
            </a:r>
          </a:p>
        </c:rich>
      </c:tx>
      <c:layout>
        <c:manualLayout>
          <c:xMode val="edge"/>
          <c:yMode val="edge"/>
          <c:x val="0.23034482758620689"/>
          <c:y val="2.711868030070901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103448275862069E-2"/>
          <c:y val="0.17853107344632768"/>
          <c:w val="0.91931034482758622"/>
          <c:h val="0.62824858757062152"/>
        </c:manualLayout>
      </c:layout>
      <c:lineChart>
        <c:grouping val="standard"/>
        <c:varyColors val="0"/>
        <c:ser>
          <c:idx val="0"/>
          <c:order val="0"/>
          <c:tx>
            <c:strRef>
              <c:f>Data!$C$208</c:f>
              <c:strCache>
                <c:ptCount val="1"/>
                <c:pt idx="0">
                  <c:v>Unfavourable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Data!$D$207:$ZA$207</c:f>
              <c:numCache>
                <c:formatCode>dd-mm-yy</c:formatCode>
                <c:ptCount val="674"/>
                <c:pt idx="0">
                  <c:v>39814</c:v>
                </c:pt>
                <c:pt idx="1">
                  <c:v>39854</c:v>
                </c:pt>
                <c:pt idx="2">
                  <c:v>39861</c:v>
                </c:pt>
                <c:pt idx="3">
                  <c:v>39868</c:v>
                </c:pt>
                <c:pt idx="4">
                  <c:v>39875</c:v>
                </c:pt>
                <c:pt idx="5">
                  <c:v>39882</c:v>
                </c:pt>
                <c:pt idx="6">
                  <c:v>39889</c:v>
                </c:pt>
                <c:pt idx="7">
                  <c:v>39898</c:v>
                </c:pt>
                <c:pt idx="8">
                  <c:v>39903</c:v>
                </c:pt>
                <c:pt idx="9">
                  <c:v>39910</c:v>
                </c:pt>
                <c:pt idx="10">
                  <c:v>39918</c:v>
                </c:pt>
                <c:pt idx="11">
                  <c:v>39924</c:v>
                </c:pt>
                <c:pt idx="12">
                  <c:v>39931</c:v>
                </c:pt>
                <c:pt idx="13">
                  <c:v>39938</c:v>
                </c:pt>
                <c:pt idx="14">
                  <c:v>39945</c:v>
                </c:pt>
                <c:pt idx="15">
                  <c:v>39952</c:v>
                </c:pt>
                <c:pt idx="16">
                  <c:v>39959</c:v>
                </c:pt>
                <c:pt idx="17">
                  <c:v>39967</c:v>
                </c:pt>
                <c:pt idx="18">
                  <c:v>39973</c:v>
                </c:pt>
                <c:pt idx="19">
                  <c:v>39980</c:v>
                </c:pt>
                <c:pt idx="20">
                  <c:v>39987</c:v>
                </c:pt>
                <c:pt idx="21">
                  <c:v>39994</c:v>
                </c:pt>
                <c:pt idx="22">
                  <c:v>40001</c:v>
                </c:pt>
                <c:pt idx="23">
                  <c:v>40008</c:v>
                </c:pt>
                <c:pt idx="24">
                  <c:v>40015</c:v>
                </c:pt>
                <c:pt idx="25">
                  <c:v>40022</c:v>
                </c:pt>
                <c:pt idx="26">
                  <c:v>40029</c:v>
                </c:pt>
                <c:pt idx="27">
                  <c:v>40036</c:v>
                </c:pt>
                <c:pt idx="28">
                  <c:v>40043</c:v>
                </c:pt>
                <c:pt idx="29">
                  <c:v>40050</c:v>
                </c:pt>
                <c:pt idx="30">
                  <c:v>40057</c:v>
                </c:pt>
                <c:pt idx="31">
                  <c:v>40064</c:v>
                </c:pt>
                <c:pt idx="32">
                  <c:v>40071</c:v>
                </c:pt>
                <c:pt idx="33">
                  <c:v>40078</c:v>
                </c:pt>
                <c:pt idx="34">
                  <c:v>40085</c:v>
                </c:pt>
                <c:pt idx="35">
                  <c:v>40091</c:v>
                </c:pt>
                <c:pt idx="36">
                  <c:v>40098</c:v>
                </c:pt>
                <c:pt idx="37">
                  <c:v>40105</c:v>
                </c:pt>
                <c:pt idx="38">
                  <c:v>40113</c:v>
                </c:pt>
                <c:pt idx="39">
                  <c:v>40120</c:v>
                </c:pt>
                <c:pt idx="40">
                  <c:v>40127</c:v>
                </c:pt>
                <c:pt idx="41">
                  <c:v>40134</c:v>
                </c:pt>
                <c:pt idx="42">
                  <c:v>40141</c:v>
                </c:pt>
                <c:pt idx="43">
                  <c:v>40148</c:v>
                </c:pt>
                <c:pt idx="44">
                  <c:v>40155</c:v>
                </c:pt>
                <c:pt idx="45">
                  <c:v>40205</c:v>
                </c:pt>
                <c:pt idx="46">
                  <c:v>40211</c:v>
                </c:pt>
                <c:pt idx="47">
                  <c:v>40218</c:v>
                </c:pt>
                <c:pt idx="48">
                  <c:v>40225</c:v>
                </c:pt>
                <c:pt idx="49">
                  <c:v>40232</c:v>
                </c:pt>
                <c:pt idx="50">
                  <c:v>40239</c:v>
                </c:pt>
                <c:pt idx="51">
                  <c:v>40246</c:v>
                </c:pt>
                <c:pt idx="52">
                  <c:v>40253</c:v>
                </c:pt>
                <c:pt idx="53">
                  <c:v>40260</c:v>
                </c:pt>
                <c:pt idx="54">
                  <c:v>40267</c:v>
                </c:pt>
                <c:pt idx="55">
                  <c:v>40275</c:v>
                </c:pt>
                <c:pt idx="56">
                  <c:v>40281</c:v>
                </c:pt>
                <c:pt idx="57">
                  <c:v>40288</c:v>
                </c:pt>
                <c:pt idx="58">
                  <c:v>40295</c:v>
                </c:pt>
                <c:pt idx="59">
                  <c:v>40302</c:v>
                </c:pt>
                <c:pt idx="60">
                  <c:v>40309</c:v>
                </c:pt>
                <c:pt idx="61">
                  <c:v>40316</c:v>
                </c:pt>
                <c:pt idx="62">
                  <c:v>40323</c:v>
                </c:pt>
                <c:pt idx="63">
                  <c:v>40330</c:v>
                </c:pt>
                <c:pt idx="64">
                  <c:v>40338</c:v>
                </c:pt>
                <c:pt idx="65">
                  <c:v>40344</c:v>
                </c:pt>
                <c:pt idx="66">
                  <c:v>40351</c:v>
                </c:pt>
                <c:pt idx="67">
                  <c:v>40358</c:v>
                </c:pt>
                <c:pt idx="68">
                  <c:v>40365</c:v>
                </c:pt>
                <c:pt idx="69">
                  <c:v>40372</c:v>
                </c:pt>
                <c:pt idx="70">
                  <c:v>40379</c:v>
                </c:pt>
                <c:pt idx="71">
                  <c:v>40386</c:v>
                </c:pt>
                <c:pt idx="72">
                  <c:v>40393</c:v>
                </c:pt>
                <c:pt idx="73">
                  <c:v>40400</c:v>
                </c:pt>
                <c:pt idx="74">
                  <c:v>40407</c:v>
                </c:pt>
                <c:pt idx="75">
                  <c:v>40414</c:v>
                </c:pt>
                <c:pt idx="76">
                  <c:v>40421</c:v>
                </c:pt>
                <c:pt idx="77">
                  <c:v>40428</c:v>
                </c:pt>
                <c:pt idx="78">
                  <c:v>40435</c:v>
                </c:pt>
                <c:pt idx="79">
                  <c:v>40442</c:v>
                </c:pt>
                <c:pt idx="80">
                  <c:v>40449</c:v>
                </c:pt>
                <c:pt idx="81">
                  <c:v>40456</c:v>
                </c:pt>
                <c:pt idx="82">
                  <c:v>40463</c:v>
                </c:pt>
                <c:pt idx="83">
                  <c:v>40470</c:v>
                </c:pt>
                <c:pt idx="84">
                  <c:v>40478</c:v>
                </c:pt>
                <c:pt idx="85">
                  <c:v>40484</c:v>
                </c:pt>
                <c:pt idx="86">
                  <c:v>40491</c:v>
                </c:pt>
                <c:pt idx="87">
                  <c:v>40498</c:v>
                </c:pt>
                <c:pt idx="88">
                  <c:v>40505</c:v>
                </c:pt>
                <c:pt idx="89">
                  <c:v>40512</c:v>
                </c:pt>
                <c:pt idx="90">
                  <c:v>40519</c:v>
                </c:pt>
                <c:pt idx="91">
                  <c:v>40573</c:v>
                </c:pt>
                <c:pt idx="92">
                  <c:v>40575</c:v>
                </c:pt>
                <c:pt idx="93">
                  <c:v>40582</c:v>
                </c:pt>
                <c:pt idx="94">
                  <c:v>40589</c:v>
                </c:pt>
                <c:pt idx="95">
                  <c:v>40598</c:v>
                </c:pt>
                <c:pt idx="96">
                  <c:v>40603</c:v>
                </c:pt>
                <c:pt idx="97">
                  <c:v>40610</c:v>
                </c:pt>
                <c:pt idx="98">
                  <c:v>40617</c:v>
                </c:pt>
                <c:pt idx="99">
                  <c:v>40624</c:v>
                </c:pt>
                <c:pt idx="100">
                  <c:v>40631</c:v>
                </c:pt>
                <c:pt idx="101">
                  <c:v>40638</c:v>
                </c:pt>
                <c:pt idx="102">
                  <c:v>40645</c:v>
                </c:pt>
                <c:pt idx="103">
                  <c:v>40652</c:v>
                </c:pt>
                <c:pt idx="104">
                  <c:v>40660</c:v>
                </c:pt>
                <c:pt idx="105">
                  <c:v>40666</c:v>
                </c:pt>
                <c:pt idx="106">
                  <c:v>40673</c:v>
                </c:pt>
                <c:pt idx="107">
                  <c:v>40680</c:v>
                </c:pt>
                <c:pt idx="108">
                  <c:v>40687</c:v>
                </c:pt>
                <c:pt idx="109">
                  <c:v>40694</c:v>
                </c:pt>
                <c:pt idx="110">
                  <c:v>40702</c:v>
                </c:pt>
                <c:pt idx="111">
                  <c:v>40708</c:v>
                </c:pt>
                <c:pt idx="112">
                  <c:v>40715</c:v>
                </c:pt>
                <c:pt idx="113">
                  <c:v>40722</c:v>
                </c:pt>
                <c:pt idx="114">
                  <c:v>40729</c:v>
                </c:pt>
                <c:pt idx="115">
                  <c:v>40736</c:v>
                </c:pt>
                <c:pt idx="116">
                  <c:v>40743</c:v>
                </c:pt>
                <c:pt idx="117">
                  <c:v>40750</c:v>
                </c:pt>
                <c:pt idx="118">
                  <c:v>40757</c:v>
                </c:pt>
                <c:pt idx="119">
                  <c:v>40764</c:v>
                </c:pt>
                <c:pt idx="120">
                  <c:v>40771</c:v>
                </c:pt>
                <c:pt idx="121">
                  <c:v>40778</c:v>
                </c:pt>
                <c:pt idx="122">
                  <c:v>40785</c:v>
                </c:pt>
                <c:pt idx="123">
                  <c:v>40792</c:v>
                </c:pt>
                <c:pt idx="124">
                  <c:v>40799</c:v>
                </c:pt>
                <c:pt idx="125">
                  <c:v>40806</c:v>
                </c:pt>
                <c:pt idx="126">
                  <c:v>40813</c:v>
                </c:pt>
                <c:pt idx="127">
                  <c:v>40820</c:v>
                </c:pt>
                <c:pt idx="128">
                  <c:v>40827</c:v>
                </c:pt>
                <c:pt idx="129">
                  <c:v>40834</c:v>
                </c:pt>
                <c:pt idx="130">
                  <c:v>40841</c:v>
                </c:pt>
                <c:pt idx="131">
                  <c:v>40842</c:v>
                </c:pt>
                <c:pt idx="132">
                  <c:v>40843</c:v>
                </c:pt>
                <c:pt idx="133">
                  <c:v>40846</c:v>
                </c:pt>
                <c:pt idx="134">
                  <c:v>40847</c:v>
                </c:pt>
                <c:pt idx="135">
                  <c:v>40848</c:v>
                </c:pt>
                <c:pt idx="136">
                  <c:v>40849</c:v>
                </c:pt>
                <c:pt idx="137">
                  <c:v>40850</c:v>
                </c:pt>
                <c:pt idx="138">
                  <c:v>40853</c:v>
                </c:pt>
                <c:pt idx="139">
                  <c:v>40854</c:v>
                </c:pt>
                <c:pt idx="140">
                  <c:v>40855</c:v>
                </c:pt>
                <c:pt idx="141">
                  <c:v>40856</c:v>
                </c:pt>
                <c:pt idx="142">
                  <c:v>40857</c:v>
                </c:pt>
                <c:pt idx="143">
                  <c:v>40860</c:v>
                </c:pt>
                <c:pt idx="144">
                  <c:v>40861</c:v>
                </c:pt>
                <c:pt idx="145">
                  <c:v>40862</c:v>
                </c:pt>
                <c:pt idx="146">
                  <c:v>40863</c:v>
                </c:pt>
                <c:pt idx="147">
                  <c:v>40864</c:v>
                </c:pt>
                <c:pt idx="148">
                  <c:v>40867</c:v>
                </c:pt>
                <c:pt idx="149">
                  <c:v>40868</c:v>
                </c:pt>
                <c:pt idx="150">
                  <c:v>40869</c:v>
                </c:pt>
                <c:pt idx="151">
                  <c:v>40870</c:v>
                </c:pt>
                <c:pt idx="152">
                  <c:v>40871</c:v>
                </c:pt>
                <c:pt idx="153">
                  <c:v>40934</c:v>
                </c:pt>
                <c:pt idx="154">
                  <c:v>40947</c:v>
                </c:pt>
                <c:pt idx="155">
                  <c:v>40953</c:v>
                </c:pt>
                <c:pt idx="156">
                  <c:v>40960</c:v>
                </c:pt>
                <c:pt idx="157">
                  <c:v>40967</c:v>
                </c:pt>
                <c:pt idx="158">
                  <c:v>40974</c:v>
                </c:pt>
                <c:pt idx="159">
                  <c:v>40981</c:v>
                </c:pt>
                <c:pt idx="160">
                  <c:v>40988</c:v>
                </c:pt>
                <c:pt idx="161">
                  <c:v>40995</c:v>
                </c:pt>
                <c:pt idx="162">
                  <c:v>41002</c:v>
                </c:pt>
                <c:pt idx="163">
                  <c:v>41010</c:v>
                </c:pt>
                <c:pt idx="164">
                  <c:v>41016</c:v>
                </c:pt>
                <c:pt idx="165">
                  <c:v>41023</c:v>
                </c:pt>
                <c:pt idx="166">
                  <c:v>41030</c:v>
                </c:pt>
                <c:pt idx="167">
                  <c:v>41037</c:v>
                </c:pt>
                <c:pt idx="168">
                  <c:v>41044</c:v>
                </c:pt>
                <c:pt idx="169">
                  <c:v>41051</c:v>
                </c:pt>
                <c:pt idx="170">
                  <c:v>41058</c:v>
                </c:pt>
                <c:pt idx="171">
                  <c:v>41066</c:v>
                </c:pt>
                <c:pt idx="172">
                  <c:v>41072</c:v>
                </c:pt>
                <c:pt idx="173">
                  <c:v>41079</c:v>
                </c:pt>
                <c:pt idx="174">
                  <c:v>41086</c:v>
                </c:pt>
                <c:pt idx="175">
                  <c:v>41093</c:v>
                </c:pt>
                <c:pt idx="176">
                  <c:v>41100</c:v>
                </c:pt>
                <c:pt idx="177">
                  <c:v>41107</c:v>
                </c:pt>
                <c:pt idx="178">
                  <c:v>41114</c:v>
                </c:pt>
                <c:pt idx="179">
                  <c:v>41121</c:v>
                </c:pt>
                <c:pt idx="180">
                  <c:v>41128</c:v>
                </c:pt>
                <c:pt idx="181">
                  <c:v>41135</c:v>
                </c:pt>
                <c:pt idx="182">
                  <c:v>41142</c:v>
                </c:pt>
                <c:pt idx="183">
                  <c:v>41149</c:v>
                </c:pt>
                <c:pt idx="184">
                  <c:v>41156</c:v>
                </c:pt>
                <c:pt idx="185">
                  <c:v>41163</c:v>
                </c:pt>
                <c:pt idx="186">
                  <c:v>41170</c:v>
                </c:pt>
                <c:pt idx="187">
                  <c:v>41177</c:v>
                </c:pt>
                <c:pt idx="188">
                  <c:v>41184</c:v>
                </c:pt>
                <c:pt idx="189">
                  <c:v>41191</c:v>
                </c:pt>
                <c:pt idx="190">
                  <c:v>41198</c:v>
                </c:pt>
                <c:pt idx="191">
                  <c:v>41206</c:v>
                </c:pt>
                <c:pt idx="192">
                  <c:v>41212</c:v>
                </c:pt>
                <c:pt idx="193">
                  <c:v>41219</c:v>
                </c:pt>
                <c:pt idx="194">
                  <c:v>41226</c:v>
                </c:pt>
                <c:pt idx="195">
                  <c:v>41233</c:v>
                </c:pt>
                <c:pt idx="196">
                  <c:v>41240</c:v>
                </c:pt>
                <c:pt idx="197">
                  <c:v>41247</c:v>
                </c:pt>
                <c:pt idx="198">
                  <c:v>41305</c:v>
                </c:pt>
                <c:pt idx="199">
                  <c:v>41317</c:v>
                </c:pt>
                <c:pt idx="200">
                  <c:v>41324</c:v>
                </c:pt>
                <c:pt idx="201">
                  <c:v>41331</c:v>
                </c:pt>
                <c:pt idx="202">
                  <c:v>41338</c:v>
                </c:pt>
                <c:pt idx="203">
                  <c:v>41345</c:v>
                </c:pt>
                <c:pt idx="204">
                  <c:v>41352</c:v>
                </c:pt>
                <c:pt idx="205">
                  <c:v>41359</c:v>
                </c:pt>
                <c:pt idx="206">
                  <c:v>41367</c:v>
                </c:pt>
                <c:pt idx="207">
                  <c:v>41373</c:v>
                </c:pt>
                <c:pt idx="208">
                  <c:v>41380</c:v>
                </c:pt>
                <c:pt idx="209">
                  <c:v>41387</c:v>
                </c:pt>
                <c:pt idx="210">
                  <c:v>41394</c:v>
                </c:pt>
                <c:pt idx="211">
                  <c:v>41401</c:v>
                </c:pt>
                <c:pt idx="212">
                  <c:v>41408</c:v>
                </c:pt>
                <c:pt idx="213">
                  <c:v>41415</c:v>
                </c:pt>
                <c:pt idx="214">
                  <c:v>41422</c:v>
                </c:pt>
                <c:pt idx="215">
                  <c:v>41430</c:v>
                </c:pt>
                <c:pt idx="216">
                  <c:v>41436</c:v>
                </c:pt>
                <c:pt idx="217">
                  <c:v>41443</c:v>
                </c:pt>
                <c:pt idx="218">
                  <c:v>41450</c:v>
                </c:pt>
                <c:pt idx="219">
                  <c:v>41457</c:v>
                </c:pt>
                <c:pt idx="220">
                  <c:v>41464</c:v>
                </c:pt>
                <c:pt idx="221">
                  <c:v>41471</c:v>
                </c:pt>
                <c:pt idx="222">
                  <c:v>41478</c:v>
                </c:pt>
                <c:pt idx="223">
                  <c:v>41485</c:v>
                </c:pt>
                <c:pt idx="224">
                  <c:v>41492</c:v>
                </c:pt>
                <c:pt idx="225">
                  <c:v>41499</c:v>
                </c:pt>
                <c:pt idx="226">
                  <c:v>41506</c:v>
                </c:pt>
                <c:pt idx="227">
                  <c:v>41513</c:v>
                </c:pt>
                <c:pt idx="228">
                  <c:v>41520</c:v>
                </c:pt>
                <c:pt idx="229">
                  <c:v>41527</c:v>
                </c:pt>
                <c:pt idx="230">
                  <c:v>41534</c:v>
                </c:pt>
                <c:pt idx="231">
                  <c:v>41541</c:v>
                </c:pt>
                <c:pt idx="232">
                  <c:v>41548</c:v>
                </c:pt>
                <c:pt idx="233">
                  <c:v>41555</c:v>
                </c:pt>
                <c:pt idx="234">
                  <c:v>41562</c:v>
                </c:pt>
                <c:pt idx="235">
                  <c:v>41569</c:v>
                </c:pt>
                <c:pt idx="236">
                  <c:v>41577</c:v>
                </c:pt>
                <c:pt idx="237">
                  <c:v>41583</c:v>
                </c:pt>
                <c:pt idx="238">
                  <c:v>41590</c:v>
                </c:pt>
                <c:pt idx="239">
                  <c:v>41597</c:v>
                </c:pt>
                <c:pt idx="240">
                  <c:v>41604</c:v>
                </c:pt>
                <c:pt idx="241">
                  <c:v>41611</c:v>
                </c:pt>
                <c:pt idx="242">
                  <c:v>41668</c:v>
                </c:pt>
                <c:pt idx="243">
                  <c:v>41681</c:v>
                </c:pt>
                <c:pt idx="244">
                  <c:v>41688</c:v>
                </c:pt>
                <c:pt idx="245">
                  <c:v>41695</c:v>
                </c:pt>
                <c:pt idx="246">
                  <c:v>41702</c:v>
                </c:pt>
                <c:pt idx="247">
                  <c:v>41709</c:v>
                </c:pt>
                <c:pt idx="248">
                  <c:v>41716</c:v>
                </c:pt>
                <c:pt idx="249">
                  <c:v>41723</c:v>
                </c:pt>
                <c:pt idx="250">
                  <c:v>41730</c:v>
                </c:pt>
                <c:pt idx="251">
                  <c:v>41737</c:v>
                </c:pt>
                <c:pt idx="252">
                  <c:v>41744</c:v>
                </c:pt>
                <c:pt idx="253">
                  <c:v>41752</c:v>
                </c:pt>
                <c:pt idx="254">
                  <c:v>41758</c:v>
                </c:pt>
                <c:pt idx="255">
                  <c:v>41765</c:v>
                </c:pt>
                <c:pt idx="256">
                  <c:v>41772</c:v>
                </c:pt>
                <c:pt idx="257">
                  <c:v>41779</c:v>
                </c:pt>
                <c:pt idx="258">
                  <c:v>41786</c:v>
                </c:pt>
                <c:pt idx="259">
                  <c:v>41794</c:v>
                </c:pt>
                <c:pt idx="260">
                  <c:v>41800</c:v>
                </c:pt>
                <c:pt idx="261">
                  <c:v>41807</c:v>
                </c:pt>
                <c:pt idx="262">
                  <c:v>41814</c:v>
                </c:pt>
                <c:pt idx="263">
                  <c:v>41821</c:v>
                </c:pt>
                <c:pt idx="264">
                  <c:v>41828</c:v>
                </c:pt>
                <c:pt idx="265">
                  <c:v>41835</c:v>
                </c:pt>
                <c:pt idx="266">
                  <c:v>41842</c:v>
                </c:pt>
                <c:pt idx="267">
                  <c:v>41849</c:v>
                </c:pt>
                <c:pt idx="268">
                  <c:v>41856</c:v>
                </c:pt>
                <c:pt idx="269">
                  <c:v>41863</c:v>
                </c:pt>
                <c:pt idx="270">
                  <c:v>41869</c:v>
                </c:pt>
                <c:pt idx="271">
                  <c:v>41870</c:v>
                </c:pt>
                <c:pt idx="272">
                  <c:v>41871</c:v>
                </c:pt>
                <c:pt idx="273">
                  <c:v>41872</c:v>
                </c:pt>
                <c:pt idx="274">
                  <c:v>41875</c:v>
                </c:pt>
                <c:pt idx="275">
                  <c:v>41876</c:v>
                </c:pt>
                <c:pt idx="276">
                  <c:v>41877</c:v>
                </c:pt>
                <c:pt idx="277">
                  <c:v>41878</c:v>
                </c:pt>
                <c:pt idx="278">
                  <c:v>41879</c:v>
                </c:pt>
                <c:pt idx="279">
                  <c:v>41882</c:v>
                </c:pt>
                <c:pt idx="280">
                  <c:v>41883</c:v>
                </c:pt>
                <c:pt idx="281">
                  <c:v>41884</c:v>
                </c:pt>
                <c:pt idx="282">
                  <c:v>41885</c:v>
                </c:pt>
                <c:pt idx="283">
                  <c:v>41886</c:v>
                </c:pt>
                <c:pt idx="284">
                  <c:v>41889</c:v>
                </c:pt>
                <c:pt idx="285">
                  <c:v>41890</c:v>
                </c:pt>
                <c:pt idx="286">
                  <c:v>41891</c:v>
                </c:pt>
                <c:pt idx="287">
                  <c:v>41892</c:v>
                </c:pt>
                <c:pt idx="288">
                  <c:v>41893</c:v>
                </c:pt>
                <c:pt idx="289">
                  <c:v>41896</c:v>
                </c:pt>
                <c:pt idx="290">
                  <c:v>41897</c:v>
                </c:pt>
                <c:pt idx="291">
                  <c:v>41898</c:v>
                </c:pt>
                <c:pt idx="292">
                  <c:v>41899</c:v>
                </c:pt>
                <c:pt idx="293">
                  <c:v>41900</c:v>
                </c:pt>
                <c:pt idx="294">
                  <c:v>41926</c:v>
                </c:pt>
                <c:pt idx="295">
                  <c:v>41933</c:v>
                </c:pt>
                <c:pt idx="296">
                  <c:v>41941</c:v>
                </c:pt>
                <c:pt idx="297">
                  <c:v>41947</c:v>
                </c:pt>
                <c:pt idx="298">
                  <c:v>41954</c:v>
                </c:pt>
                <c:pt idx="299">
                  <c:v>41961</c:v>
                </c:pt>
                <c:pt idx="300">
                  <c:v>41968</c:v>
                </c:pt>
                <c:pt idx="301">
                  <c:v>41975</c:v>
                </c:pt>
                <c:pt idx="302">
                  <c:v>42032</c:v>
                </c:pt>
                <c:pt idx="303">
                  <c:v>42038</c:v>
                </c:pt>
                <c:pt idx="304">
                  <c:v>42045</c:v>
                </c:pt>
                <c:pt idx="305">
                  <c:v>42052</c:v>
                </c:pt>
                <c:pt idx="306">
                  <c:v>42059</c:v>
                </c:pt>
                <c:pt idx="307">
                  <c:v>42066</c:v>
                </c:pt>
                <c:pt idx="308">
                  <c:v>42073</c:v>
                </c:pt>
                <c:pt idx="309">
                  <c:v>42080</c:v>
                </c:pt>
                <c:pt idx="310">
                  <c:v>42087</c:v>
                </c:pt>
                <c:pt idx="311">
                  <c:v>42094</c:v>
                </c:pt>
                <c:pt idx="312">
                  <c:v>42102</c:v>
                </c:pt>
                <c:pt idx="313">
                  <c:v>42108</c:v>
                </c:pt>
                <c:pt idx="314">
                  <c:v>42115</c:v>
                </c:pt>
                <c:pt idx="315">
                  <c:v>42123</c:v>
                </c:pt>
                <c:pt idx="316">
                  <c:v>42129</c:v>
                </c:pt>
                <c:pt idx="317">
                  <c:v>42136</c:v>
                </c:pt>
                <c:pt idx="318">
                  <c:v>42143</c:v>
                </c:pt>
                <c:pt idx="319">
                  <c:v>42150</c:v>
                </c:pt>
                <c:pt idx="320">
                  <c:v>42158</c:v>
                </c:pt>
                <c:pt idx="321">
                  <c:v>42164</c:v>
                </c:pt>
                <c:pt idx="322">
                  <c:v>42171</c:v>
                </c:pt>
                <c:pt idx="323">
                  <c:v>42178</c:v>
                </c:pt>
                <c:pt idx="324">
                  <c:v>42185</c:v>
                </c:pt>
                <c:pt idx="325">
                  <c:v>42192</c:v>
                </c:pt>
                <c:pt idx="326">
                  <c:v>42199</c:v>
                </c:pt>
                <c:pt idx="327">
                  <c:v>42206</c:v>
                </c:pt>
                <c:pt idx="328">
                  <c:v>42213</c:v>
                </c:pt>
                <c:pt idx="329">
                  <c:v>42220</c:v>
                </c:pt>
                <c:pt idx="330">
                  <c:v>42227</c:v>
                </c:pt>
                <c:pt idx="331">
                  <c:v>42234</c:v>
                </c:pt>
                <c:pt idx="332">
                  <c:v>42241</c:v>
                </c:pt>
                <c:pt idx="333">
                  <c:v>42248</c:v>
                </c:pt>
                <c:pt idx="334">
                  <c:v>42255</c:v>
                </c:pt>
                <c:pt idx="335">
                  <c:v>42262</c:v>
                </c:pt>
                <c:pt idx="336">
                  <c:v>42269</c:v>
                </c:pt>
                <c:pt idx="337">
                  <c:v>42276</c:v>
                </c:pt>
                <c:pt idx="338">
                  <c:v>42283</c:v>
                </c:pt>
                <c:pt idx="339">
                  <c:v>42290</c:v>
                </c:pt>
                <c:pt idx="340">
                  <c:v>42297</c:v>
                </c:pt>
                <c:pt idx="341">
                  <c:v>42305</c:v>
                </c:pt>
                <c:pt idx="342">
                  <c:v>42311</c:v>
                </c:pt>
                <c:pt idx="343">
                  <c:v>42318</c:v>
                </c:pt>
                <c:pt idx="344">
                  <c:v>42325</c:v>
                </c:pt>
                <c:pt idx="345">
                  <c:v>42332</c:v>
                </c:pt>
                <c:pt idx="346">
                  <c:v>42339</c:v>
                </c:pt>
                <c:pt idx="347">
                  <c:v>42397</c:v>
                </c:pt>
                <c:pt idx="348">
                  <c:v>42402</c:v>
                </c:pt>
                <c:pt idx="349">
                  <c:v>42410</c:v>
                </c:pt>
                <c:pt idx="350">
                  <c:v>42416</c:v>
                </c:pt>
                <c:pt idx="351">
                  <c:v>42423</c:v>
                </c:pt>
                <c:pt idx="352">
                  <c:v>42430</c:v>
                </c:pt>
                <c:pt idx="353">
                  <c:v>42437</c:v>
                </c:pt>
                <c:pt idx="354">
                  <c:v>42444</c:v>
                </c:pt>
                <c:pt idx="355">
                  <c:v>42451</c:v>
                </c:pt>
                <c:pt idx="356">
                  <c:v>42459</c:v>
                </c:pt>
                <c:pt idx="357">
                  <c:v>42465</c:v>
                </c:pt>
                <c:pt idx="358">
                  <c:v>42472</c:v>
                </c:pt>
                <c:pt idx="359">
                  <c:v>42479</c:v>
                </c:pt>
                <c:pt idx="360">
                  <c:v>42487</c:v>
                </c:pt>
                <c:pt idx="361">
                  <c:v>42493</c:v>
                </c:pt>
                <c:pt idx="362">
                  <c:v>42500</c:v>
                </c:pt>
                <c:pt idx="363">
                  <c:v>42507</c:v>
                </c:pt>
                <c:pt idx="364">
                  <c:v>42514</c:v>
                </c:pt>
                <c:pt idx="365">
                  <c:v>42521</c:v>
                </c:pt>
                <c:pt idx="366">
                  <c:v>42529</c:v>
                </c:pt>
                <c:pt idx="367">
                  <c:v>42535</c:v>
                </c:pt>
                <c:pt idx="368">
                  <c:v>42542</c:v>
                </c:pt>
                <c:pt idx="369">
                  <c:v>42549</c:v>
                </c:pt>
                <c:pt idx="370">
                  <c:v>42556</c:v>
                </c:pt>
                <c:pt idx="371">
                  <c:v>42563</c:v>
                </c:pt>
                <c:pt idx="372">
                  <c:v>42570</c:v>
                </c:pt>
                <c:pt idx="373">
                  <c:v>42577</c:v>
                </c:pt>
                <c:pt idx="374">
                  <c:v>42584</c:v>
                </c:pt>
                <c:pt idx="375">
                  <c:v>42591</c:v>
                </c:pt>
                <c:pt idx="376">
                  <c:v>42598</c:v>
                </c:pt>
                <c:pt idx="377">
                  <c:v>42605</c:v>
                </c:pt>
                <c:pt idx="378">
                  <c:v>42612</c:v>
                </c:pt>
                <c:pt idx="379">
                  <c:v>42619</c:v>
                </c:pt>
              </c:numCache>
            </c:numRef>
          </c:cat>
          <c:val>
            <c:numRef>
              <c:f>Data!$D$208:$ZA$208</c:f>
              <c:numCache>
                <c:formatCode>0%</c:formatCode>
                <c:ptCount val="674"/>
                <c:pt idx="0">
                  <c:v>0.30572597137014312</c:v>
                </c:pt>
                <c:pt idx="1">
                  <c:v>0.30590062111801242</c:v>
                </c:pt>
                <c:pt idx="2">
                  <c:v>0.30668332292317302</c:v>
                </c:pt>
                <c:pt idx="3">
                  <c:v>0.32127659574468087</c:v>
                </c:pt>
                <c:pt idx="4">
                  <c:v>0.34472049689440992</c:v>
                </c:pt>
                <c:pt idx="5">
                  <c:v>0.34958506224066388</c:v>
                </c:pt>
                <c:pt idx="6">
                  <c:v>0.35115303983228513</c:v>
                </c:pt>
                <c:pt idx="7">
                  <c:v>0.33652822151224709</c:v>
                </c:pt>
                <c:pt idx="8">
                  <c:v>0.3425531914893617</c:v>
                </c:pt>
                <c:pt idx="9">
                  <c:v>0.35087719298245612</c:v>
                </c:pt>
                <c:pt idx="10">
                  <c:v>0.36363636363636365</c:v>
                </c:pt>
                <c:pt idx="11">
                  <c:v>0.37539103232533888</c:v>
                </c:pt>
                <c:pt idx="12">
                  <c:v>0.36577540106951872</c:v>
                </c:pt>
                <c:pt idx="13">
                  <c:v>0.35987261146496813</c:v>
                </c:pt>
                <c:pt idx="14">
                  <c:v>0.37425149700598803</c:v>
                </c:pt>
                <c:pt idx="15">
                  <c:v>0.38148148148148148</c:v>
                </c:pt>
                <c:pt idx="16">
                  <c:v>0.40942698706099817</c:v>
                </c:pt>
                <c:pt idx="17">
                  <c:v>0.39215686274509803</c:v>
                </c:pt>
                <c:pt idx="18">
                  <c:v>0.40454076367389064</c:v>
                </c:pt>
                <c:pt idx="19">
                  <c:v>0.39179487179487177</c:v>
                </c:pt>
                <c:pt idx="20">
                  <c:v>0.40041493775933612</c:v>
                </c:pt>
                <c:pt idx="21">
                  <c:v>0.40233545647558389</c:v>
                </c:pt>
                <c:pt idx="22">
                  <c:v>0.39529914529914528</c:v>
                </c:pt>
                <c:pt idx="23">
                  <c:v>0.39162303664921466</c:v>
                </c:pt>
                <c:pt idx="24">
                  <c:v>0.38560157790927024</c:v>
                </c:pt>
                <c:pt idx="25">
                  <c:v>0.42645607107601186</c:v>
                </c:pt>
                <c:pt idx="26">
                  <c:v>0.47689463955637706</c:v>
                </c:pt>
                <c:pt idx="27">
                  <c:v>0.49368318756073859</c:v>
                </c:pt>
                <c:pt idx="28">
                  <c:v>0.49164208456243852</c:v>
                </c:pt>
                <c:pt idx="29">
                  <c:v>0.47300215982721383</c:v>
                </c:pt>
                <c:pt idx="30">
                  <c:v>0.49783080260303686</c:v>
                </c:pt>
                <c:pt idx="31">
                  <c:v>0.47654584221748403</c:v>
                </c:pt>
                <c:pt idx="32">
                  <c:v>0.47991761071060762</c:v>
                </c:pt>
                <c:pt idx="33">
                  <c:v>0.46209761163032192</c:v>
                </c:pt>
                <c:pt idx="34">
                  <c:v>0.45292887029288703</c:v>
                </c:pt>
                <c:pt idx="35">
                  <c:v>0.44302449414270501</c:v>
                </c:pt>
                <c:pt idx="36">
                  <c:v>0.43845371312309256</c:v>
                </c:pt>
                <c:pt idx="37">
                  <c:v>0.44518589132507147</c:v>
                </c:pt>
                <c:pt idx="38">
                  <c:v>0.42990654205607476</c:v>
                </c:pt>
                <c:pt idx="39">
                  <c:v>0.43767572633552015</c:v>
                </c:pt>
                <c:pt idx="40">
                  <c:v>0.44847328244274809</c:v>
                </c:pt>
                <c:pt idx="41">
                  <c:v>0.46860356138706655</c:v>
                </c:pt>
                <c:pt idx="42">
                  <c:v>0.46918489065606361</c:v>
                </c:pt>
                <c:pt idx="43">
                  <c:v>0.47325102880658437</c:v>
                </c:pt>
                <c:pt idx="44">
                  <c:v>0.47522750252780588</c:v>
                </c:pt>
                <c:pt idx="45">
                  <c:v>0.45045592705167176</c:v>
                </c:pt>
                <c:pt idx="46">
                  <c:v>0.43869047619047619</c:v>
                </c:pt>
                <c:pt idx="47">
                  <c:v>0.43249847281612708</c:v>
                </c:pt>
                <c:pt idx="48">
                  <c:v>0.46062992125984253</c:v>
                </c:pt>
                <c:pt idx="49">
                  <c:v>0.51131687242798352</c:v>
                </c:pt>
                <c:pt idx="50">
                  <c:v>0.52187182095625639</c:v>
                </c:pt>
                <c:pt idx="51">
                  <c:v>0.50153217568947905</c:v>
                </c:pt>
                <c:pt idx="52">
                  <c:v>0.46421267893660534</c:v>
                </c:pt>
                <c:pt idx="53">
                  <c:v>0.46855345911949686</c:v>
                </c:pt>
                <c:pt idx="54">
                  <c:v>0.49331963001027751</c:v>
                </c:pt>
                <c:pt idx="55">
                  <c:v>0.48780487804878048</c:v>
                </c:pt>
                <c:pt idx="56">
                  <c:v>0.470873786407767</c:v>
                </c:pt>
                <c:pt idx="57">
                  <c:v>0.4599406528189911</c:v>
                </c:pt>
                <c:pt idx="58">
                  <c:v>0.477859778597786</c:v>
                </c:pt>
                <c:pt idx="59">
                  <c:v>0.50663129973474796</c:v>
                </c:pt>
                <c:pt idx="60">
                  <c:v>0.50884582982308335</c:v>
                </c:pt>
                <c:pt idx="61">
                  <c:v>0.5154109589041096</c:v>
                </c:pt>
                <c:pt idx="62">
                  <c:v>0.5114840989399293</c:v>
                </c:pt>
                <c:pt idx="63">
                  <c:v>0.53327338129496404</c:v>
                </c:pt>
                <c:pt idx="64">
                  <c:v>0.54611872146118723</c:v>
                </c:pt>
                <c:pt idx="65">
                  <c:v>0.53831417624521072</c:v>
                </c:pt>
                <c:pt idx="66">
                  <c:v>0.52835538752362954</c:v>
                </c:pt>
                <c:pt idx="67">
                  <c:v>0.50196078431372548</c:v>
                </c:pt>
                <c:pt idx="68">
                  <c:v>0.5034550839091807</c:v>
                </c:pt>
                <c:pt idx="69">
                  <c:v>0.4838709677419355</c:v>
                </c:pt>
                <c:pt idx="70">
                  <c:v>0.49466537342386036</c:v>
                </c:pt>
                <c:pt idx="71">
                  <c:v>0.4889502762430939</c:v>
                </c:pt>
                <c:pt idx="72">
                  <c:v>0.49957007738607051</c:v>
                </c:pt>
                <c:pt idx="73">
                  <c:v>0.48755364806866952</c:v>
                </c:pt>
                <c:pt idx="74">
                  <c:v>0.46565566458519181</c:v>
                </c:pt>
                <c:pt idx="75">
                  <c:v>0.44352617079889806</c:v>
                </c:pt>
                <c:pt idx="76">
                  <c:v>0.43195266272189348</c:v>
                </c:pt>
                <c:pt idx="77">
                  <c:v>0.44827586206896552</c:v>
                </c:pt>
                <c:pt idx="78">
                  <c:v>0.4543761638733706</c:v>
                </c:pt>
                <c:pt idx="79">
                  <c:v>0.44558139534883723</c:v>
                </c:pt>
                <c:pt idx="80">
                  <c:v>0.48151571164510165</c:v>
                </c:pt>
                <c:pt idx="81">
                  <c:v>0.47167868177136973</c:v>
                </c:pt>
                <c:pt idx="82">
                  <c:v>0.48938428874734607</c:v>
                </c:pt>
                <c:pt idx="83">
                  <c:v>0.43427230046948356</c:v>
                </c:pt>
                <c:pt idx="84">
                  <c:v>0.4222462203023758</c:v>
                </c:pt>
                <c:pt idx="85">
                  <c:v>0.43502824858757061</c:v>
                </c:pt>
                <c:pt idx="86">
                  <c:v>0.45484581497797355</c:v>
                </c:pt>
                <c:pt idx="87">
                  <c:v>0.47864184008762323</c:v>
                </c:pt>
                <c:pt idx="88">
                  <c:v>0.47138397502601459</c:v>
                </c:pt>
                <c:pt idx="89">
                  <c:v>0.48541666666666666</c:v>
                </c:pt>
                <c:pt idx="90">
                  <c:v>0.49630411826821541</c:v>
                </c:pt>
                <c:pt idx="91">
                  <c:v>0.46791277258566977</c:v>
                </c:pt>
                <c:pt idx="92">
                  <c:v>0.46522016592214421</c:v>
                </c:pt>
                <c:pt idx="93">
                  <c:v>0.45668789808917198</c:v>
                </c:pt>
                <c:pt idx="94">
                  <c:v>0.47644539614561027</c:v>
                </c:pt>
                <c:pt idx="95">
                  <c:v>0.46945701357466063</c:v>
                </c:pt>
                <c:pt idx="96">
                  <c:v>0.47906403940886699</c:v>
                </c:pt>
                <c:pt idx="97">
                  <c:v>0.47681331747919142</c:v>
                </c:pt>
                <c:pt idx="98">
                  <c:v>0.5016146393972013</c:v>
                </c:pt>
                <c:pt idx="99">
                  <c:v>0.50196850393700787</c:v>
                </c:pt>
                <c:pt idx="100">
                  <c:v>0.50202839756592288</c:v>
                </c:pt>
                <c:pt idx="101">
                  <c:v>0.4823766364551863</c:v>
                </c:pt>
                <c:pt idx="102">
                  <c:v>0.47535934291581111</c:v>
                </c:pt>
                <c:pt idx="103">
                  <c:v>0.52440408626560731</c:v>
                </c:pt>
                <c:pt idx="104">
                  <c:v>0.50060901339829478</c:v>
                </c:pt>
                <c:pt idx="105">
                  <c:v>0.49876847290640391</c:v>
                </c:pt>
                <c:pt idx="106">
                  <c:v>0.3989189189189189</c:v>
                </c:pt>
                <c:pt idx="107">
                  <c:v>0.38777555110220441</c:v>
                </c:pt>
                <c:pt idx="108">
                  <c:v>0.41625857002938293</c:v>
                </c:pt>
                <c:pt idx="109">
                  <c:v>0.46989141164856862</c:v>
                </c:pt>
                <c:pt idx="110">
                  <c:v>0.54400000000000004</c:v>
                </c:pt>
                <c:pt idx="111">
                  <c:v>0.53488372093023251</c:v>
                </c:pt>
                <c:pt idx="112">
                  <c:v>0.56281407035175879</c:v>
                </c:pt>
                <c:pt idx="113">
                  <c:v>0.54341164453524005</c:v>
                </c:pt>
                <c:pt idx="114">
                  <c:v>0.57357679914070892</c:v>
                </c:pt>
                <c:pt idx="115">
                  <c:v>0.57760532150776056</c:v>
                </c:pt>
                <c:pt idx="116">
                  <c:v>0.56236323851203496</c:v>
                </c:pt>
                <c:pt idx="117">
                  <c:v>0.55117270788912576</c:v>
                </c:pt>
                <c:pt idx="118">
                  <c:v>0.51859723698193416</c:v>
                </c:pt>
                <c:pt idx="119">
                  <c:v>0.53701772679874871</c:v>
                </c:pt>
                <c:pt idx="120">
                  <c:v>0.51663201663201663</c:v>
                </c:pt>
                <c:pt idx="121">
                  <c:v>0.53685258964143423</c:v>
                </c:pt>
                <c:pt idx="122">
                  <c:v>0.54032258064516125</c:v>
                </c:pt>
                <c:pt idx="123">
                  <c:v>0.54027504911591351</c:v>
                </c:pt>
                <c:pt idx="124">
                  <c:v>0.54445554445554445</c:v>
                </c:pt>
                <c:pt idx="125">
                  <c:v>0.53106212424849697</c:v>
                </c:pt>
                <c:pt idx="126">
                  <c:v>0.53738783649052846</c:v>
                </c:pt>
                <c:pt idx="127">
                  <c:v>0.53606237816764135</c:v>
                </c:pt>
                <c:pt idx="128">
                  <c:v>0.53802816901408446</c:v>
                </c:pt>
                <c:pt idx="129">
                  <c:v>0.5436432637571158</c:v>
                </c:pt>
                <c:pt idx="130">
                  <c:v>0.53280318091451295</c:v>
                </c:pt>
                <c:pt idx="131">
                  <c:v>0.49629629629629629</c:v>
                </c:pt>
                <c:pt idx="132">
                  <c:v>0.47734457323498419</c:v>
                </c:pt>
                <c:pt idx="133">
                  <c:v>0.45693277310924368</c:v>
                </c:pt>
                <c:pt idx="134">
                  <c:v>0.47294589178356711</c:v>
                </c:pt>
                <c:pt idx="135">
                  <c:v>0.45500000000000002</c:v>
                </c:pt>
                <c:pt idx="136">
                  <c:v>0.43213572854291415</c:v>
                </c:pt>
                <c:pt idx="137">
                  <c:v>0.43473895582329319</c:v>
                </c:pt>
                <c:pt idx="138">
                  <c:v>0.4298418972332016</c:v>
                </c:pt>
                <c:pt idx="139">
                  <c:v>0.45338567222767417</c:v>
                </c:pt>
                <c:pt idx="140">
                  <c:v>0.44183673469387758</c:v>
                </c:pt>
                <c:pt idx="141">
                  <c:v>0.43240454076367391</c:v>
                </c:pt>
                <c:pt idx="142">
                  <c:v>0.43653250773993807</c:v>
                </c:pt>
                <c:pt idx="143">
                  <c:v>0.44105691056910568</c:v>
                </c:pt>
                <c:pt idx="144">
                  <c:v>0.46382189239332094</c:v>
                </c:pt>
                <c:pt idx="145">
                  <c:v>0.46221441124780316</c:v>
                </c:pt>
                <c:pt idx="146">
                  <c:v>0.46070234113712377</c:v>
                </c:pt>
                <c:pt idx="147">
                  <c:v>0.46866485013623976</c:v>
                </c:pt>
                <c:pt idx="148">
                  <c:v>0.46518375241779497</c:v>
                </c:pt>
                <c:pt idx="149">
                  <c:v>0.4627151051625239</c:v>
                </c:pt>
                <c:pt idx="150">
                  <c:v>0.46406926406926408</c:v>
                </c:pt>
                <c:pt idx="151">
                  <c:v>0.45590551181102362</c:v>
                </c:pt>
                <c:pt idx="152">
                  <c:v>0.45716573258606885</c:v>
                </c:pt>
                <c:pt idx="153">
                  <c:v>0.3374922021210231</c:v>
                </c:pt>
                <c:pt idx="154">
                  <c:v>0.29099790648988139</c:v>
                </c:pt>
                <c:pt idx="155">
                  <c:v>0.2326440177252585</c:v>
                </c:pt>
                <c:pt idx="156">
                  <c:v>0.23592814371257484</c:v>
                </c:pt>
                <c:pt idx="157">
                  <c:v>0.2446043165467626</c:v>
                </c:pt>
                <c:pt idx="158">
                  <c:v>0.24847746650426308</c:v>
                </c:pt>
                <c:pt idx="159">
                  <c:v>0.25452352231604342</c:v>
                </c:pt>
                <c:pt idx="160">
                  <c:v>0.25864123957091778</c:v>
                </c:pt>
                <c:pt idx="161">
                  <c:v>0.25608342989571264</c:v>
                </c:pt>
                <c:pt idx="162">
                  <c:v>0.26032110091743121</c:v>
                </c:pt>
                <c:pt idx="163">
                  <c:v>0.25680087051142547</c:v>
                </c:pt>
                <c:pt idx="164">
                  <c:v>0.29702970297029702</c:v>
                </c:pt>
                <c:pt idx="165">
                  <c:v>0.3086021505376344</c:v>
                </c:pt>
                <c:pt idx="166">
                  <c:v>0.31106243154435925</c:v>
                </c:pt>
                <c:pt idx="167">
                  <c:v>0.30662393162393164</c:v>
                </c:pt>
                <c:pt idx="168">
                  <c:v>0.31686358754027927</c:v>
                </c:pt>
                <c:pt idx="169">
                  <c:v>0.32670157068062827</c:v>
                </c:pt>
                <c:pt idx="170">
                  <c:v>0.33464180569185475</c:v>
                </c:pt>
                <c:pt idx="171">
                  <c:v>0.3251231527093596</c:v>
                </c:pt>
                <c:pt idx="172">
                  <c:v>0.31013916500994038</c:v>
                </c:pt>
                <c:pt idx="173">
                  <c:v>0.29073482428115016</c:v>
                </c:pt>
                <c:pt idx="174">
                  <c:v>0.28134878819810327</c:v>
                </c:pt>
                <c:pt idx="175">
                  <c:v>0.28601921024546423</c:v>
                </c:pt>
                <c:pt idx="176">
                  <c:v>0.27332601536772777</c:v>
                </c:pt>
                <c:pt idx="177">
                  <c:v>0.27637130801687765</c:v>
                </c:pt>
                <c:pt idx="178">
                  <c:v>0.25871172122492081</c:v>
                </c:pt>
                <c:pt idx="179">
                  <c:v>0.26424870466321243</c:v>
                </c:pt>
                <c:pt idx="180">
                  <c:v>0.25929978118161928</c:v>
                </c:pt>
                <c:pt idx="181">
                  <c:v>0.29057017543859648</c:v>
                </c:pt>
                <c:pt idx="182">
                  <c:v>0.29004329004329005</c:v>
                </c:pt>
                <c:pt idx="183">
                  <c:v>0.32293986636971045</c:v>
                </c:pt>
                <c:pt idx="184">
                  <c:v>0.33792372881355931</c:v>
                </c:pt>
                <c:pt idx="185">
                  <c:v>0.35824175824175825</c:v>
                </c:pt>
                <c:pt idx="186">
                  <c:v>0.34213305174234426</c:v>
                </c:pt>
                <c:pt idx="187">
                  <c:v>0.32449628844114531</c:v>
                </c:pt>
                <c:pt idx="188">
                  <c:v>0.33195876288659792</c:v>
                </c:pt>
                <c:pt idx="189">
                  <c:v>0.32236205227492737</c:v>
                </c:pt>
                <c:pt idx="190">
                  <c:v>0.33031218529707956</c:v>
                </c:pt>
                <c:pt idx="191">
                  <c:v>0.33158995815899583</c:v>
                </c:pt>
                <c:pt idx="192">
                  <c:v>0.36220472440944884</c:v>
                </c:pt>
                <c:pt idx="193">
                  <c:v>0.37718277066356226</c:v>
                </c:pt>
                <c:pt idx="194">
                  <c:v>0.35398230088495575</c:v>
                </c:pt>
                <c:pt idx="195">
                  <c:v>0.31907894736842107</c:v>
                </c:pt>
                <c:pt idx="196">
                  <c:v>0.32438238453276047</c:v>
                </c:pt>
                <c:pt idx="197">
                  <c:v>0.32810867293625912</c:v>
                </c:pt>
                <c:pt idx="198">
                  <c:v>0.343844754396604</c:v>
                </c:pt>
                <c:pt idx="199">
                  <c:v>0.33473557692307693</c:v>
                </c:pt>
                <c:pt idx="200">
                  <c:v>0.32699386503067485</c:v>
                </c:pt>
                <c:pt idx="201">
                  <c:v>0.31890179514255546</c:v>
                </c:pt>
                <c:pt idx="202">
                  <c:v>0.30784913353720694</c:v>
                </c:pt>
                <c:pt idx="203">
                  <c:v>0.33231707317073172</c:v>
                </c:pt>
                <c:pt idx="204">
                  <c:v>0.32646755921730175</c:v>
                </c:pt>
                <c:pt idx="205">
                  <c:v>0.32926829268292684</c:v>
                </c:pt>
                <c:pt idx="206">
                  <c:v>0.31113537117903928</c:v>
                </c:pt>
                <c:pt idx="207">
                  <c:v>0.31693989071038253</c:v>
                </c:pt>
                <c:pt idx="208">
                  <c:v>0.3368091762252346</c:v>
                </c:pt>
                <c:pt idx="209">
                  <c:v>0.36479321314952279</c:v>
                </c:pt>
                <c:pt idx="210">
                  <c:v>0.37194473963868224</c:v>
                </c:pt>
                <c:pt idx="211">
                  <c:v>0.36276595744680851</c:v>
                </c:pt>
                <c:pt idx="212">
                  <c:v>0.3568421052631579</c:v>
                </c:pt>
                <c:pt idx="213">
                  <c:v>0.37321063394683024</c:v>
                </c:pt>
                <c:pt idx="214">
                  <c:v>0.389917695473251</c:v>
                </c:pt>
                <c:pt idx="215">
                  <c:v>0.39876670092497429</c:v>
                </c:pt>
                <c:pt idx="216">
                  <c:v>0.3951271186440678</c:v>
                </c:pt>
                <c:pt idx="217">
                  <c:v>0.3793836344314559</c:v>
                </c:pt>
                <c:pt idx="218">
                  <c:v>0.37820512820512819</c:v>
                </c:pt>
                <c:pt idx="219">
                  <c:v>0.4074468085106383</c:v>
                </c:pt>
                <c:pt idx="220">
                  <c:v>0.43037974683544306</c:v>
                </c:pt>
                <c:pt idx="221">
                  <c:v>0.46079484425349088</c:v>
                </c:pt>
                <c:pt idx="222">
                  <c:v>0.44612068965517243</c:v>
                </c:pt>
                <c:pt idx="223">
                  <c:v>0.45908607863974493</c:v>
                </c:pt>
                <c:pt idx="224">
                  <c:v>0.43978494623655912</c:v>
                </c:pt>
                <c:pt idx="225">
                  <c:v>0.42655059847660498</c:v>
                </c:pt>
                <c:pt idx="226">
                  <c:v>0.39328277356446373</c:v>
                </c:pt>
                <c:pt idx="227">
                  <c:v>0.37706611570247933</c:v>
                </c:pt>
                <c:pt idx="228">
                  <c:v>0.37014925373134328</c:v>
                </c:pt>
                <c:pt idx="229">
                  <c:v>0.37014925373134328</c:v>
                </c:pt>
                <c:pt idx="230">
                  <c:v>0.38430173292558611</c:v>
                </c:pt>
                <c:pt idx="231">
                  <c:v>0.39914163090128757</c:v>
                </c:pt>
                <c:pt idx="232">
                  <c:v>0.39956092206366628</c:v>
                </c:pt>
                <c:pt idx="233">
                  <c:v>0.36944745395449619</c:v>
                </c:pt>
                <c:pt idx="234">
                  <c:v>0.34060228452751817</c:v>
                </c:pt>
                <c:pt idx="235">
                  <c:v>0.33573635427394438</c:v>
                </c:pt>
                <c:pt idx="236">
                  <c:v>0.38699690402476783</c:v>
                </c:pt>
                <c:pt idx="237">
                  <c:v>0.41120507399577166</c:v>
                </c:pt>
                <c:pt idx="238">
                  <c:v>0.41780104712041882</c:v>
                </c:pt>
                <c:pt idx="239">
                  <c:v>0.40310880829015544</c:v>
                </c:pt>
                <c:pt idx="240">
                  <c:v>0.43121951219512195</c:v>
                </c:pt>
                <c:pt idx="241">
                  <c:v>0.43614931237721022</c:v>
                </c:pt>
                <c:pt idx="242">
                  <c:v>0.3842925659472422</c:v>
                </c:pt>
                <c:pt idx="243">
                  <c:v>0.36621454993834773</c:v>
                </c:pt>
                <c:pt idx="244">
                  <c:v>0.3716594157862026</c:v>
                </c:pt>
                <c:pt idx="245">
                  <c:v>0.42372881355932202</c:v>
                </c:pt>
                <c:pt idx="246">
                  <c:v>0.45090180360721444</c:v>
                </c:pt>
                <c:pt idx="247">
                  <c:v>0.47181008902077154</c:v>
                </c:pt>
                <c:pt idx="248">
                  <c:v>0.45463510848126232</c:v>
                </c:pt>
                <c:pt idx="249">
                  <c:v>0.44179104477611941</c:v>
                </c:pt>
                <c:pt idx="250">
                  <c:v>0.44171779141104295</c:v>
                </c:pt>
                <c:pt idx="251">
                  <c:v>0.47406639004149376</c:v>
                </c:pt>
                <c:pt idx="252">
                  <c:v>0.49077090119435396</c:v>
                </c:pt>
                <c:pt idx="253">
                  <c:v>0.48592283628779981</c:v>
                </c:pt>
                <c:pt idx="254">
                  <c:v>0.47875647668393784</c:v>
                </c:pt>
                <c:pt idx="255">
                  <c:v>0.47975077881619937</c:v>
                </c:pt>
                <c:pt idx="256">
                  <c:v>0.46436058700209643</c:v>
                </c:pt>
                <c:pt idx="257">
                  <c:v>0.4428424304840371</c:v>
                </c:pt>
                <c:pt idx="258">
                  <c:v>0.41060903732809428</c:v>
                </c:pt>
                <c:pt idx="259">
                  <c:v>0.42578125</c:v>
                </c:pt>
                <c:pt idx="260">
                  <c:v>0.46583253128007701</c:v>
                </c:pt>
                <c:pt idx="261">
                  <c:v>0.48846539618856571</c:v>
                </c:pt>
                <c:pt idx="262">
                  <c:v>0.48568608094768018</c:v>
                </c:pt>
                <c:pt idx="263">
                  <c:v>0.46686746987951805</c:v>
                </c:pt>
                <c:pt idx="264">
                  <c:v>0.48598130841121495</c:v>
                </c:pt>
                <c:pt idx="265">
                  <c:v>0.50426540284360188</c:v>
                </c:pt>
                <c:pt idx="266">
                  <c:v>0.51142857142857145</c:v>
                </c:pt>
                <c:pt idx="267">
                  <c:v>0.50445986124876119</c:v>
                </c:pt>
                <c:pt idx="268">
                  <c:v>0.50198412698412698</c:v>
                </c:pt>
                <c:pt idx="269">
                  <c:v>0.50144369586140525</c:v>
                </c:pt>
                <c:pt idx="270">
                  <c:v>0.50552763819095481</c:v>
                </c:pt>
                <c:pt idx="271">
                  <c:v>0.49119170984455957</c:v>
                </c:pt>
                <c:pt idx="272">
                  <c:v>0.48373101952277658</c:v>
                </c:pt>
                <c:pt idx="273">
                  <c:v>0.44935344827586204</c:v>
                </c:pt>
                <c:pt idx="274">
                  <c:v>0.4589473684210526</c:v>
                </c:pt>
                <c:pt idx="275">
                  <c:v>0.44432882414151925</c:v>
                </c:pt>
                <c:pt idx="276">
                  <c:v>0.45045965270684374</c:v>
                </c:pt>
                <c:pt idx="277">
                  <c:v>0.43577075098814227</c:v>
                </c:pt>
                <c:pt idx="278">
                  <c:v>0.43372319688109162</c:v>
                </c:pt>
                <c:pt idx="279">
                  <c:v>0.4263261296660118</c:v>
                </c:pt>
                <c:pt idx="280">
                  <c:v>0.41087613293051362</c:v>
                </c:pt>
                <c:pt idx="281">
                  <c:v>0.38624873609706772</c:v>
                </c:pt>
                <c:pt idx="282">
                  <c:v>0.39345887016848363</c:v>
                </c:pt>
                <c:pt idx="283">
                  <c:v>0.40656063618290256</c:v>
                </c:pt>
                <c:pt idx="284">
                  <c:v>0.44889779559118237</c:v>
                </c:pt>
                <c:pt idx="285">
                  <c:v>0.467204843592331</c:v>
                </c:pt>
                <c:pt idx="286">
                  <c:v>0.44774590163934425</c:v>
                </c:pt>
                <c:pt idx="287">
                  <c:v>0.43582089552238806</c:v>
                </c:pt>
                <c:pt idx="288">
                  <c:v>0.40744466800804829</c:v>
                </c:pt>
                <c:pt idx="289">
                  <c:v>0.41424272818455365</c:v>
                </c:pt>
                <c:pt idx="290">
                  <c:v>0.40904419321685509</c:v>
                </c:pt>
                <c:pt idx="291">
                  <c:v>0.39503619441571874</c:v>
                </c:pt>
                <c:pt idx="292">
                  <c:v>0.39508700102354144</c:v>
                </c:pt>
                <c:pt idx="293">
                  <c:v>0.38706365503080081</c:v>
                </c:pt>
                <c:pt idx="294">
                  <c:v>0.47291666666666665</c:v>
                </c:pt>
                <c:pt idx="295">
                  <c:v>0.54913880445795338</c:v>
                </c:pt>
                <c:pt idx="296">
                  <c:v>0.63313008130081305</c:v>
                </c:pt>
                <c:pt idx="297">
                  <c:v>0.65461847389558236</c:v>
                </c:pt>
                <c:pt idx="298">
                  <c:v>0.66978193146417442</c:v>
                </c:pt>
                <c:pt idx="299">
                  <c:v>0.66978193146417442</c:v>
                </c:pt>
                <c:pt idx="300">
                  <c:v>0.34242424242424241</c:v>
                </c:pt>
                <c:pt idx="301">
                  <c:v>0.32522796352583588</c:v>
                </c:pt>
                <c:pt idx="302">
                  <c:v>0.29980903882877147</c:v>
                </c:pt>
                <c:pt idx="303">
                  <c:v>0.28738621586475943</c:v>
                </c:pt>
                <c:pt idx="304">
                  <c:v>0.27132777421423987</c:v>
                </c:pt>
                <c:pt idx="305">
                  <c:v>0.25265392781316348</c:v>
                </c:pt>
                <c:pt idx="306">
                  <c:v>0.26979166666666665</c:v>
                </c:pt>
                <c:pt idx="307">
                  <c:v>0.27958115183246074</c:v>
                </c:pt>
                <c:pt idx="308">
                  <c:v>0.30321285140562249</c:v>
                </c:pt>
                <c:pt idx="309">
                  <c:v>0.28585178055822907</c:v>
                </c:pt>
                <c:pt idx="310">
                  <c:v>0.29229229229229231</c:v>
                </c:pt>
                <c:pt idx="311">
                  <c:v>0.3037190082644628</c:v>
                </c:pt>
                <c:pt idx="312">
                  <c:v>0.31947483588621445</c:v>
                </c:pt>
                <c:pt idx="313">
                  <c:v>0.34385201305767138</c:v>
                </c:pt>
                <c:pt idx="314">
                  <c:v>0.34113712374581939</c:v>
                </c:pt>
                <c:pt idx="315">
                  <c:v>0.35451505016722407</c:v>
                </c:pt>
                <c:pt idx="316">
                  <c:v>0.37234042553191488</c:v>
                </c:pt>
                <c:pt idx="317">
                  <c:v>0.36683937823834195</c:v>
                </c:pt>
                <c:pt idx="318">
                  <c:v>0.35633367662203913</c:v>
                </c:pt>
                <c:pt idx="319">
                  <c:v>0.34898612593383138</c:v>
                </c:pt>
                <c:pt idx="320">
                  <c:v>0.3667679837892604</c:v>
                </c:pt>
                <c:pt idx="321">
                  <c:v>0.3611111111111111</c:v>
                </c:pt>
                <c:pt idx="322">
                  <c:v>0.35059037238873753</c:v>
                </c:pt>
                <c:pt idx="323">
                  <c:v>0.3378640776699029</c:v>
                </c:pt>
                <c:pt idx="324">
                  <c:v>0.36011904761904762</c:v>
                </c:pt>
                <c:pt idx="325">
                  <c:v>0.36475409836065575</c:v>
                </c:pt>
                <c:pt idx="326">
                  <c:v>0.36545801526717558</c:v>
                </c:pt>
                <c:pt idx="327">
                  <c:v>0.34426229508196721</c:v>
                </c:pt>
                <c:pt idx="328">
                  <c:v>0.3434739941118744</c:v>
                </c:pt>
                <c:pt idx="329">
                  <c:v>0.36078431372549019</c:v>
                </c:pt>
                <c:pt idx="330">
                  <c:v>0.36902485659655831</c:v>
                </c:pt>
                <c:pt idx="331">
                  <c:v>0.38522954091816369</c:v>
                </c:pt>
                <c:pt idx="332">
                  <c:v>0.40909090909090912</c:v>
                </c:pt>
                <c:pt idx="333">
                  <c:v>0.39757820383451059</c:v>
                </c:pt>
                <c:pt idx="334">
                  <c:v>0.38197845249755141</c:v>
                </c:pt>
                <c:pt idx="335">
                  <c:v>0.35929892891918208</c:v>
                </c:pt>
                <c:pt idx="336">
                  <c:v>0.38206627680311889</c:v>
                </c:pt>
                <c:pt idx="337">
                  <c:v>0.39357429718875503</c:v>
                </c:pt>
                <c:pt idx="338">
                  <c:v>0.39856557377049179</c:v>
                </c:pt>
                <c:pt idx="339">
                  <c:v>0.4106425702811245</c:v>
                </c:pt>
                <c:pt idx="340">
                  <c:v>0.41970443349753694</c:v>
                </c:pt>
                <c:pt idx="341">
                  <c:v>0.41666666666666669</c:v>
                </c:pt>
                <c:pt idx="342">
                  <c:v>0.40913921360255046</c:v>
                </c:pt>
                <c:pt idx="343">
                  <c:v>0.40271966527196651</c:v>
                </c:pt>
                <c:pt idx="344">
                  <c:v>0.38709677419354838</c:v>
                </c:pt>
                <c:pt idx="345">
                  <c:v>0.3796680497925311</c:v>
                </c:pt>
                <c:pt idx="346">
                  <c:v>0.3611111111111111</c:v>
                </c:pt>
                <c:pt idx="347">
                  <c:v>0.3611650485436893</c:v>
                </c:pt>
                <c:pt idx="348">
                  <c:v>0.36381197681905986</c:v>
                </c:pt>
                <c:pt idx="349">
                  <c:v>0.37452229299363055</c:v>
                </c:pt>
                <c:pt idx="350">
                  <c:v>0.40040858018386111</c:v>
                </c:pt>
                <c:pt idx="351">
                  <c:v>0.39244491080797483</c:v>
                </c:pt>
                <c:pt idx="352">
                  <c:v>0.37392241379310343</c:v>
                </c:pt>
                <c:pt idx="353">
                  <c:v>0.37434279705573081</c:v>
                </c:pt>
                <c:pt idx="354">
                  <c:v>0.38877952755905509</c:v>
                </c:pt>
                <c:pt idx="355">
                  <c:v>0.42243902439024389</c:v>
                </c:pt>
                <c:pt idx="356">
                  <c:v>0.44263959390862945</c:v>
                </c:pt>
                <c:pt idx="357">
                  <c:v>0.43958333333333333</c:v>
                </c:pt>
                <c:pt idx="358">
                  <c:v>0.43174924165824063</c:v>
                </c:pt>
                <c:pt idx="359">
                  <c:v>0.41389728096676737</c:v>
                </c:pt>
                <c:pt idx="360">
                  <c:v>0.43377148634984836</c:v>
                </c:pt>
                <c:pt idx="361">
                  <c:v>0.43367346938775508</c:v>
                </c:pt>
                <c:pt idx="362">
                  <c:v>0.43628950050968401</c:v>
                </c:pt>
                <c:pt idx="363">
                  <c:v>0.43827160493827161</c:v>
                </c:pt>
                <c:pt idx="364">
                  <c:v>0.44228804902962204</c:v>
                </c:pt>
                <c:pt idx="365">
                  <c:v>0.44877049180327871</c:v>
                </c:pt>
                <c:pt idx="366">
                  <c:v>0.45717234262125905</c:v>
                </c:pt>
                <c:pt idx="367">
                  <c:v>0.46162046908315563</c:v>
                </c:pt>
                <c:pt idx="368">
                  <c:v>0.45989304812834225</c:v>
                </c:pt>
                <c:pt idx="369">
                  <c:v>0.45377258235919232</c:v>
                </c:pt>
                <c:pt idx="370">
                  <c:v>0.44758909853249473</c:v>
                </c:pt>
                <c:pt idx="371">
                  <c:v>0.43451143451143454</c:v>
                </c:pt>
                <c:pt idx="372">
                  <c:v>0.41501564129301355</c:v>
                </c:pt>
                <c:pt idx="373">
                  <c:v>0.41044012282497438</c:v>
                </c:pt>
                <c:pt idx="374">
                  <c:v>0.41948717948717951</c:v>
                </c:pt>
                <c:pt idx="375">
                  <c:v>0.40059940059940058</c:v>
                </c:pt>
                <c:pt idx="376">
                  <c:v>0.39179487179487177</c:v>
                </c:pt>
                <c:pt idx="377">
                  <c:v>0.38756476683937824</c:v>
                </c:pt>
                <c:pt idx="378">
                  <c:v>0.4229957805907173</c:v>
                </c:pt>
                <c:pt idx="379">
                  <c:v>0.44234800838574423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B2-453D-859D-C755AD2958CE}"/>
            </c:ext>
          </c:extLst>
        </c:ser>
        <c:ser>
          <c:idx val="2"/>
          <c:order val="1"/>
          <c:tx>
            <c:strRef>
              <c:f>Data!$C$210</c:f>
              <c:strCache>
                <c:ptCount val="1"/>
                <c:pt idx="0">
                  <c:v>Favourable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Data!$D$207:$ZA$207</c:f>
              <c:numCache>
                <c:formatCode>dd-mm-yy</c:formatCode>
                <c:ptCount val="674"/>
                <c:pt idx="0">
                  <c:v>39814</c:v>
                </c:pt>
                <c:pt idx="1">
                  <c:v>39854</c:v>
                </c:pt>
                <c:pt idx="2">
                  <c:v>39861</c:v>
                </c:pt>
                <c:pt idx="3">
                  <c:v>39868</c:v>
                </c:pt>
                <c:pt idx="4">
                  <c:v>39875</c:v>
                </c:pt>
                <c:pt idx="5">
                  <c:v>39882</c:v>
                </c:pt>
                <c:pt idx="6">
                  <c:v>39889</c:v>
                </c:pt>
                <c:pt idx="7">
                  <c:v>39898</c:v>
                </c:pt>
                <c:pt idx="8">
                  <c:v>39903</c:v>
                </c:pt>
                <c:pt idx="9">
                  <c:v>39910</c:v>
                </c:pt>
                <c:pt idx="10">
                  <c:v>39918</c:v>
                </c:pt>
                <c:pt idx="11">
                  <c:v>39924</c:v>
                </c:pt>
                <c:pt idx="12">
                  <c:v>39931</c:v>
                </c:pt>
                <c:pt idx="13">
                  <c:v>39938</c:v>
                </c:pt>
                <c:pt idx="14">
                  <c:v>39945</c:v>
                </c:pt>
                <c:pt idx="15">
                  <c:v>39952</c:v>
                </c:pt>
                <c:pt idx="16">
                  <c:v>39959</c:v>
                </c:pt>
                <c:pt idx="17">
                  <c:v>39967</c:v>
                </c:pt>
                <c:pt idx="18">
                  <c:v>39973</c:v>
                </c:pt>
                <c:pt idx="19">
                  <c:v>39980</c:v>
                </c:pt>
                <c:pt idx="20">
                  <c:v>39987</c:v>
                </c:pt>
                <c:pt idx="21">
                  <c:v>39994</c:v>
                </c:pt>
                <c:pt idx="22">
                  <c:v>40001</c:v>
                </c:pt>
                <c:pt idx="23">
                  <c:v>40008</c:v>
                </c:pt>
                <c:pt idx="24">
                  <c:v>40015</c:v>
                </c:pt>
                <c:pt idx="25">
                  <c:v>40022</c:v>
                </c:pt>
                <c:pt idx="26">
                  <c:v>40029</c:v>
                </c:pt>
                <c:pt idx="27">
                  <c:v>40036</c:v>
                </c:pt>
                <c:pt idx="28">
                  <c:v>40043</c:v>
                </c:pt>
                <c:pt idx="29">
                  <c:v>40050</c:v>
                </c:pt>
                <c:pt idx="30">
                  <c:v>40057</c:v>
                </c:pt>
                <c:pt idx="31">
                  <c:v>40064</c:v>
                </c:pt>
                <c:pt idx="32">
                  <c:v>40071</c:v>
                </c:pt>
                <c:pt idx="33">
                  <c:v>40078</c:v>
                </c:pt>
                <c:pt idx="34">
                  <c:v>40085</c:v>
                </c:pt>
                <c:pt idx="35">
                  <c:v>40091</c:v>
                </c:pt>
                <c:pt idx="36">
                  <c:v>40098</c:v>
                </c:pt>
                <c:pt idx="37">
                  <c:v>40105</c:v>
                </c:pt>
                <c:pt idx="38">
                  <c:v>40113</c:v>
                </c:pt>
                <c:pt idx="39">
                  <c:v>40120</c:v>
                </c:pt>
                <c:pt idx="40">
                  <c:v>40127</c:v>
                </c:pt>
                <c:pt idx="41">
                  <c:v>40134</c:v>
                </c:pt>
                <c:pt idx="42">
                  <c:v>40141</c:v>
                </c:pt>
                <c:pt idx="43">
                  <c:v>40148</c:v>
                </c:pt>
                <c:pt idx="44">
                  <c:v>40155</c:v>
                </c:pt>
                <c:pt idx="45">
                  <c:v>40205</c:v>
                </c:pt>
                <c:pt idx="46">
                  <c:v>40211</c:v>
                </c:pt>
                <c:pt idx="47">
                  <c:v>40218</c:v>
                </c:pt>
                <c:pt idx="48">
                  <c:v>40225</c:v>
                </c:pt>
                <c:pt idx="49">
                  <c:v>40232</c:v>
                </c:pt>
                <c:pt idx="50">
                  <c:v>40239</c:v>
                </c:pt>
                <c:pt idx="51">
                  <c:v>40246</c:v>
                </c:pt>
                <c:pt idx="52">
                  <c:v>40253</c:v>
                </c:pt>
                <c:pt idx="53">
                  <c:v>40260</c:v>
                </c:pt>
                <c:pt idx="54">
                  <c:v>40267</c:v>
                </c:pt>
                <c:pt idx="55">
                  <c:v>40275</c:v>
                </c:pt>
                <c:pt idx="56">
                  <c:v>40281</c:v>
                </c:pt>
                <c:pt idx="57">
                  <c:v>40288</c:v>
                </c:pt>
                <c:pt idx="58">
                  <c:v>40295</c:v>
                </c:pt>
                <c:pt idx="59">
                  <c:v>40302</c:v>
                </c:pt>
                <c:pt idx="60">
                  <c:v>40309</c:v>
                </c:pt>
                <c:pt idx="61">
                  <c:v>40316</c:v>
                </c:pt>
                <c:pt idx="62">
                  <c:v>40323</c:v>
                </c:pt>
                <c:pt idx="63">
                  <c:v>40330</c:v>
                </c:pt>
                <c:pt idx="64">
                  <c:v>40338</c:v>
                </c:pt>
                <c:pt idx="65">
                  <c:v>40344</c:v>
                </c:pt>
                <c:pt idx="66">
                  <c:v>40351</c:v>
                </c:pt>
                <c:pt idx="67">
                  <c:v>40358</c:v>
                </c:pt>
                <c:pt idx="68">
                  <c:v>40365</c:v>
                </c:pt>
                <c:pt idx="69">
                  <c:v>40372</c:v>
                </c:pt>
                <c:pt idx="70">
                  <c:v>40379</c:v>
                </c:pt>
                <c:pt idx="71">
                  <c:v>40386</c:v>
                </c:pt>
                <c:pt idx="72">
                  <c:v>40393</c:v>
                </c:pt>
                <c:pt idx="73">
                  <c:v>40400</c:v>
                </c:pt>
                <c:pt idx="74">
                  <c:v>40407</c:v>
                </c:pt>
                <c:pt idx="75">
                  <c:v>40414</c:v>
                </c:pt>
                <c:pt idx="76">
                  <c:v>40421</c:v>
                </c:pt>
                <c:pt idx="77">
                  <c:v>40428</c:v>
                </c:pt>
                <c:pt idx="78">
                  <c:v>40435</c:v>
                </c:pt>
                <c:pt idx="79">
                  <c:v>40442</c:v>
                </c:pt>
                <c:pt idx="80">
                  <c:v>40449</c:v>
                </c:pt>
                <c:pt idx="81">
                  <c:v>40456</c:v>
                </c:pt>
                <c:pt idx="82">
                  <c:v>40463</c:v>
                </c:pt>
                <c:pt idx="83">
                  <c:v>40470</c:v>
                </c:pt>
                <c:pt idx="84">
                  <c:v>40478</c:v>
                </c:pt>
                <c:pt idx="85">
                  <c:v>40484</c:v>
                </c:pt>
                <c:pt idx="86">
                  <c:v>40491</c:v>
                </c:pt>
                <c:pt idx="87">
                  <c:v>40498</c:v>
                </c:pt>
                <c:pt idx="88">
                  <c:v>40505</c:v>
                </c:pt>
                <c:pt idx="89">
                  <c:v>40512</c:v>
                </c:pt>
                <c:pt idx="90">
                  <c:v>40519</c:v>
                </c:pt>
                <c:pt idx="91">
                  <c:v>40573</c:v>
                </c:pt>
                <c:pt idx="92">
                  <c:v>40575</c:v>
                </c:pt>
                <c:pt idx="93">
                  <c:v>40582</c:v>
                </c:pt>
                <c:pt idx="94">
                  <c:v>40589</c:v>
                </c:pt>
                <c:pt idx="95">
                  <c:v>40598</c:v>
                </c:pt>
                <c:pt idx="96">
                  <c:v>40603</c:v>
                </c:pt>
                <c:pt idx="97">
                  <c:v>40610</c:v>
                </c:pt>
                <c:pt idx="98">
                  <c:v>40617</c:v>
                </c:pt>
                <c:pt idx="99">
                  <c:v>40624</c:v>
                </c:pt>
                <c:pt idx="100">
                  <c:v>40631</c:v>
                </c:pt>
                <c:pt idx="101">
                  <c:v>40638</c:v>
                </c:pt>
                <c:pt idx="102">
                  <c:v>40645</c:v>
                </c:pt>
                <c:pt idx="103">
                  <c:v>40652</c:v>
                </c:pt>
                <c:pt idx="104">
                  <c:v>40660</c:v>
                </c:pt>
                <c:pt idx="105">
                  <c:v>40666</c:v>
                </c:pt>
                <c:pt idx="106">
                  <c:v>40673</c:v>
                </c:pt>
                <c:pt idx="107">
                  <c:v>40680</c:v>
                </c:pt>
                <c:pt idx="108">
                  <c:v>40687</c:v>
                </c:pt>
                <c:pt idx="109">
                  <c:v>40694</c:v>
                </c:pt>
                <c:pt idx="110">
                  <c:v>40702</c:v>
                </c:pt>
                <c:pt idx="111">
                  <c:v>40708</c:v>
                </c:pt>
                <c:pt idx="112">
                  <c:v>40715</c:v>
                </c:pt>
                <c:pt idx="113">
                  <c:v>40722</c:v>
                </c:pt>
                <c:pt idx="114">
                  <c:v>40729</c:v>
                </c:pt>
                <c:pt idx="115">
                  <c:v>40736</c:v>
                </c:pt>
                <c:pt idx="116">
                  <c:v>40743</c:v>
                </c:pt>
                <c:pt idx="117">
                  <c:v>40750</c:v>
                </c:pt>
                <c:pt idx="118">
                  <c:v>40757</c:v>
                </c:pt>
                <c:pt idx="119">
                  <c:v>40764</c:v>
                </c:pt>
                <c:pt idx="120">
                  <c:v>40771</c:v>
                </c:pt>
                <c:pt idx="121">
                  <c:v>40778</c:v>
                </c:pt>
                <c:pt idx="122">
                  <c:v>40785</c:v>
                </c:pt>
                <c:pt idx="123">
                  <c:v>40792</c:v>
                </c:pt>
                <c:pt idx="124">
                  <c:v>40799</c:v>
                </c:pt>
                <c:pt idx="125">
                  <c:v>40806</c:v>
                </c:pt>
                <c:pt idx="126">
                  <c:v>40813</c:v>
                </c:pt>
                <c:pt idx="127">
                  <c:v>40820</c:v>
                </c:pt>
                <c:pt idx="128">
                  <c:v>40827</c:v>
                </c:pt>
                <c:pt idx="129">
                  <c:v>40834</c:v>
                </c:pt>
                <c:pt idx="130">
                  <c:v>40841</c:v>
                </c:pt>
                <c:pt idx="131">
                  <c:v>40842</c:v>
                </c:pt>
                <c:pt idx="132">
                  <c:v>40843</c:v>
                </c:pt>
                <c:pt idx="133">
                  <c:v>40846</c:v>
                </c:pt>
                <c:pt idx="134">
                  <c:v>40847</c:v>
                </c:pt>
                <c:pt idx="135">
                  <c:v>40848</c:v>
                </c:pt>
                <c:pt idx="136">
                  <c:v>40849</c:v>
                </c:pt>
                <c:pt idx="137">
                  <c:v>40850</c:v>
                </c:pt>
                <c:pt idx="138">
                  <c:v>40853</c:v>
                </c:pt>
                <c:pt idx="139">
                  <c:v>40854</c:v>
                </c:pt>
                <c:pt idx="140">
                  <c:v>40855</c:v>
                </c:pt>
                <c:pt idx="141">
                  <c:v>40856</c:v>
                </c:pt>
                <c:pt idx="142">
                  <c:v>40857</c:v>
                </c:pt>
                <c:pt idx="143">
                  <c:v>40860</c:v>
                </c:pt>
                <c:pt idx="144">
                  <c:v>40861</c:v>
                </c:pt>
                <c:pt idx="145">
                  <c:v>40862</c:v>
                </c:pt>
                <c:pt idx="146">
                  <c:v>40863</c:v>
                </c:pt>
                <c:pt idx="147">
                  <c:v>40864</c:v>
                </c:pt>
                <c:pt idx="148">
                  <c:v>40867</c:v>
                </c:pt>
                <c:pt idx="149">
                  <c:v>40868</c:v>
                </c:pt>
                <c:pt idx="150">
                  <c:v>40869</c:v>
                </c:pt>
                <c:pt idx="151">
                  <c:v>40870</c:v>
                </c:pt>
                <c:pt idx="152">
                  <c:v>40871</c:v>
                </c:pt>
                <c:pt idx="153">
                  <c:v>40934</c:v>
                </c:pt>
                <c:pt idx="154">
                  <c:v>40947</c:v>
                </c:pt>
                <c:pt idx="155">
                  <c:v>40953</c:v>
                </c:pt>
                <c:pt idx="156">
                  <c:v>40960</c:v>
                </c:pt>
                <c:pt idx="157">
                  <c:v>40967</c:v>
                </c:pt>
                <c:pt idx="158">
                  <c:v>40974</c:v>
                </c:pt>
                <c:pt idx="159">
                  <c:v>40981</c:v>
                </c:pt>
                <c:pt idx="160">
                  <c:v>40988</c:v>
                </c:pt>
                <c:pt idx="161">
                  <c:v>40995</c:v>
                </c:pt>
                <c:pt idx="162">
                  <c:v>41002</c:v>
                </c:pt>
                <c:pt idx="163">
                  <c:v>41010</c:v>
                </c:pt>
                <c:pt idx="164">
                  <c:v>41016</c:v>
                </c:pt>
                <c:pt idx="165">
                  <c:v>41023</c:v>
                </c:pt>
                <c:pt idx="166">
                  <c:v>41030</c:v>
                </c:pt>
                <c:pt idx="167">
                  <c:v>41037</c:v>
                </c:pt>
                <c:pt idx="168">
                  <c:v>41044</c:v>
                </c:pt>
                <c:pt idx="169">
                  <c:v>41051</c:v>
                </c:pt>
                <c:pt idx="170">
                  <c:v>41058</c:v>
                </c:pt>
                <c:pt idx="171">
                  <c:v>41066</c:v>
                </c:pt>
                <c:pt idx="172">
                  <c:v>41072</c:v>
                </c:pt>
                <c:pt idx="173">
                  <c:v>41079</c:v>
                </c:pt>
                <c:pt idx="174">
                  <c:v>41086</c:v>
                </c:pt>
                <c:pt idx="175">
                  <c:v>41093</c:v>
                </c:pt>
                <c:pt idx="176">
                  <c:v>41100</c:v>
                </c:pt>
                <c:pt idx="177">
                  <c:v>41107</c:v>
                </c:pt>
                <c:pt idx="178">
                  <c:v>41114</c:v>
                </c:pt>
                <c:pt idx="179">
                  <c:v>41121</c:v>
                </c:pt>
                <c:pt idx="180">
                  <c:v>41128</c:v>
                </c:pt>
                <c:pt idx="181">
                  <c:v>41135</c:v>
                </c:pt>
                <c:pt idx="182">
                  <c:v>41142</c:v>
                </c:pt>
                <c:pt idx="183">
                  <c:v>41149</c:v>
                </c:pt>
                <c:pt idx="184">
                  <c:v>41156</c:v>
                </c:pt>
                <c:pt idx="185">
                  <c:v>41163</c:v>
                </c:pt>
                <c:pt idx="186">
                  <c:v>41170</c:v>
                </c:pt>
                <c:pt idx="187">
                  <c:v>41177</c:v>
                </c:pt>
                <c:pt idx="188">
                  <c:v>41184</c:v>
                </c:pt>
                <c:pt idx="189">
                  <c:v>41191</c:v>
                </c:pt>
                <c:pt idx="190">
                  <c:v>41198</c:v>
                </c:pt>
                <c:pt idx="191">
                  <c:v>41206</c:v>
                </c:pt>
                <c:pt idx="192">
                  <c:v>41212</c:v>
                </c:pt>
                <c:pt idx="193">
                  <c:v>41219</c:v>
                </c:pt>
                <c:pt idx="194">
                  <c:v>41226</c:v>
                </c:pt>
                <c:pt idx="195">
                  <c:v>41233</c:v>
                </c:pt>
                <c:pt idx="196">
                  <c:v>41240</c:v>
                </c:pt>
                <c:pt idx="197">
                  <c:v>41247</c:v>
                </c:pt>
                <c:pt idx="198">
                  <c:v>41305</c:v>
                </c:pt>
                <c:pt idx="199">
                  <c:v>41317</c:v>
                </c:pt>
                <c:pt idx="200">
                  <c:v>41324</c:v>
                </c:pt>
                <c:pt idx="201">
                  <c:v>41331</c:v>
                </c:pt>
                <c:pt idx="202">
                  <c:v>41338</c:v>
                </c:pt>
                <c:pt idx="203">
                  <c:v>41345</c:v>
                </c:pt>
                <c:pt idx="204">
                  <c:v>41352</c:v>
                </c:pt>
                <c:pt idx="205">
                  <c:v>41359</c:v>
                </c:pt>
                <c:pt idx="206">
                  <c:v>41367</c:v>
                </c:pt>
                <c:pt idx="207">
                  <c:v>41373</c:v>
                </c:pt>
                <c:pt idx="208">
                  <c:v>41380</c:v>
                </c:pt>
                <c:pt idx="209">
                  <c:v>41387</c:v>
                </c:pt>
                <c:pt idx="210">
                  <c:v>41394</c:v>
                </c:pt>
                <c:pt idx="211">
                  <c:v>41401</c:v>
                </c:pt>
                <c:pt idx="212">
                  <c:v>41408</c:v>
                </c:pt>
                <c:pt idx="213">
                  <c:v>41415</c:v>
                </c:pt>
                <c:pt idx="214">
                  <c:v>41422</c:v>
                </c:pt>
                <c:pt idx="215">
                  <c:v>41430</c:v>
                </c:pt>
                <c:pt idx="216">
                  <c:v>41436</c:v>
                </c:pt>
                <c:pt idx="217">
                  <c:v>41443</c:v>
                </c:pt>
                <c:pt idx="218">
                  <c:v>41450</c:v>
                </c:pt>
                <c:pt idx="219">
                  <c:v>41457</c:v>
                </c:pt>
                <c:pt idx="220">
                  <c:v>41464</c:v>
                </c:pt>
                <c:pt idx="221">
                  <c:v>41471</c:v>
                </c:pt>
                <c:pt idx="222">
                  <c:v>41478</c:v>
                </c:pt>
                <c:pt idx="223">
                  <c:v>41485</c:v>
                </c:pt>
                <c:pt idx="224">
                  <c:v>41492</c:v>
                </c:pt>
                <c:pt idx="225">
                  <c:v>41499</c:v>
                </c:pt>
                <c:pt idx="226">
                  <c:v>41506</c:v>
                </c:pt>
                <c:pt idx="227">
                  <c:v>41513</c:v>
                </c:pt>
                <c:pt idx="228">
                  <c:v>41520</c:v>
                </c:pt>
                <c:pt idx="229">
                  <c:v>41527</c:v>
                </c:pt>
                <c:pt idx="230">
                  <c:v>41534</c:v>
                </c:pt>
                <c:pt idx="231">
                  <c:v>41541</c:v>
                </c:pt>
                <c:pt idx="232">
                  <c:v>41548</c:v>
                </c:pt>
                <c:pt idx="233">
                  <c:v>41555</c:v>
                </c:pt>
                <c:pt idx="234">
                  <c:v>41562</c:v>
                </c:pt>
                <c:pt idx="235">
                  <c:v>41569</c:v>
                </c:pt>
                <c:pt idx="236">
                  <c:v>41577</c:v>
                </c:pt>
                <c:pt idx="237">
                  <c:v>41583</c:v>
                </c:pt>
                <c:pt idx="238">
                  <c:v>41590</c:v>
                </c:pt>
                <c:pt idx="239">
                  <c:v>41597</c:v>
                </c:pt>
                <c:pt idx="240">
                  <c:v>41604</c:v>
                </c:pt>
                <c:pt idx="241">
                  <c:v>41611</c:v>
                </c:pt>
                <c:pt idx="242">
                  <c:v>41668</c:v>
                </c:pt>
                <c:pt idx="243">
                  <c:v>41681</c:v>
                </c:pt>
                <c:pt idx="244">
                  <c:v>41688</c:v>
                </c:pt>
                <c:pt idx="245">
                  <c:v>41695</c:v>
                </c:pt>
                <c:pt idx="246">
                  <c:v>41702</c:v>
                </c:pt>
                <c:pt idx="247">
                  <c:v>41709</c:v>
                </c:pt>
                <c:pt idx="248">
                  <c:v>41716</c:v>
                </c:pt>
                <c:pt idx="249">
                  <c:v>41723</c:v>
                </c:pt>
                <c:pt idx="250">
                  <c:v>41730</c:v>
                </c:pt>
                <c:pt idx="251">
                  <c:v>41737</c:v>
                </c:pt>
                <c:pt idx="252">
                  <c:v>41744</c:v>
                </c:pt>
                <c:pt idx="253">
                  <c:v>41752</c:v>
                </c:pt>
                <c:pt idx="254">
                  <c:v>41758</c:v>
                </c:pt>
                <c:pt idx="255">
                  <c:v>41765</c:v>
                </c:pt>
                <c:pt idx="256">
                  <c:v>41772</c:v>
                </c:pt>
                <c:pt idx="257">
                  <c:v>41779</c:v>
                </c:pt>
                <c:pt idx="258">
                  <c:v>41786</c:v>
                </c:pt>
                <c:pt idx="259">
                  <c:v>41794</c:v>
                </c:pt>
                <c:pt idx="260">
                  <c:v>41800</c:v>
                </c:pt>
                <c:pt idx="261">
                  <c:v>41807</c:v>
                </c:pt>
                <c:pt idx="262">
                  <c:v>41814</c:v>
                </c:pt>
                <c:pt idx="263">
                  <c:v>41821</c:v>
                </c:pt>
                <c:pt idx="264">
                  <c:v>41828</c:v>
                </c:pt>
                <c:pt idx="265">
                  <c:v>41835</c:v>
                </c:pt>
                <c:pt idx="266">
                  <c:v>41842</c:v>
                </c:pt>
                <c:pt idx="267">
                  <c:v>41849</c:v>
                </c:pt>
                <c:pt idx="268">
                  <c:v>41856</c:v>
                </c:pt>
                <c:pt idx="269">
                  <c:v>41863</c:v>
                </c:pt>
                <c:pt idx="270">
                  <c:v>41869</c:v>
                </c:pt>
                <c:pt idx="271">
                  <c:v>41870</c:v>
                </c:pt>
                <c:pt idx="272">
                  <c:v>41871</c:v>
                </c:pt>
                <c:pt idx="273">
                  <c:v>41872</c:v>
                </c:pt>
                <c:pt idx="274">
                  <c:v>41875</c:v>
                </c:pt>
                <c:pt idx="275">
                  <c:v>41876</c:v>
                </c:pt>
                <c:pt idx="276">
                  <c:v>41877</c:v>
                </c:pt>
                <c:pt idx="277">
                  <c:v>41878</c:v>
                </c:pt>
                <c:pt idx="278">
                  <c:v>41879</c:v>
                </c:pt>
                <c:pt idx="279">
                  <c:v>41882</c:v>
                </c:pt>
                <c:pt idx="280">
                  <c:v>41883</c:v>
                </c:pt>
                <c:pt idx="281">
                  <c:v>41884</c:v>
                </c:pt>
                <c:pt idx="282">
                  <c:v>41885</c:v>
                </c:pt>
                <c:pt idx="283">
                  <c:v>41886</c:v>
                </c:pt>
                <c:pt idx="284">
                  <c:v>41889</c:v>
                </c:pt>
                <c:pt idx="285">
                  <c:v>41890</c:v>
                </c:pt>
                <c:pt idx="286">
                  <c:v>41891</c:v>
                </c:pt>
                <c:pt idx="287">
                  <c:v>41892</c:v>
                </c:pt>
                <c:pt idx="288">
                  <c:v>41893</c:v>
                </c:pt>
                <c:pt idx="289">
                  <c:v>41896</c:v>
                </c:pt>
                <c:pt idx="290">
                  <c:v>41897</c:v>
                </c:pt>
                <c:pt idx="291">
                  <c:v>41898</c:v>
                </c:pt>
                <c:pt idx="292">
                  <c:v>41899</c:v>
                </c:pt>
                <c:pt idx="293">
                  <c:v>41900</c:v>
                </c:pt>
                <c:pt idx="294">
                  <c:v>41926</c:v>
                </c:pt>
                <c:pt idx="295">
                  <c:v>41933</c:v>
                </c:pt>
                <c:pt idx="296">
                  <c:v>41941</c:v>
                </c:pt>
                <c:pt idx="297">
                  <c:v>41947</c:v>
                </c:pt>
                <c:pt idx="298">
                  <c:v>41954</c:v>
                </c:pt>
                <c:pt idx="299">
                  <c:v>41961</c:v>
                </c:pt>
                <c:pt idx="300">
                  <c:v>41968</c:v>
                </c:pt>
                <c:pt idx="301">
                  <c:v>41975</c:v>
                </c:pt>
                <c:pt idx="302">
                  <c:v>42032</c:v>
                </c:pt>
                <c:pt idx="303">
                  <c:v>42038</c:v>
                </c:pt>
                <c:pt idx="304">
                  <c:v>42045</c:v>
                </c:pt>
                <c:pt idx="305">
                  <c:v>42052</c:v>
                </c:pt>
                <c:pt idx="306">
                  <c:v>42059</c:v>
                </c:pt>
                <c:pt idx="307">
                  <c:v>42066</c:v>
                </c:pt>
                <c:pt idx="308">
                  <c:v>42073</c:v>
                </c:pt>
                <c:pt idx="309">
                  <c:v>42080</c:v>
                </c:pt>
                <c:pt idx="310">
                  <c:v>42087</c:v>
                </c:pt>
                <c:pt idx="311">
                  <c:v>42094</c:v>
                </c:pt>
                <c:pt idx="312">
                  <c:v>42102</c:v>
                </c:pt>
                <c:pt idx="313">
                  <c:v>42108</c:v>
                </c:pt>
                <c:pt idx="314">
                  <c:v>42115</c:v>
                </c:pt>
                <c:pt idx="315">
                  <c:v>42123</c:v>
                </c:pt>
                <c:pt idx="316">
                  <c:v>42129</c:v>
                </c:pt>
                <c:pt idx="317">
                  <c:v>42136</c:v>
                </c:pt>
                <c:pt idx="318">
                  <c:v>42143</c:v>
                </c:pt>
                <c:pt idx="319">
                  <c:v>42150</c:v>
                </c:pt>
                <c:pt idx="320">
                  <c:v>42158</c:v>
                </c:pt>
                <c:pt idx="321">
                  <c:v>42164</c:v>
                </c:pt>
                <c:pt idx="322">
                  <c:v>42171</c:v>
                </c:pt>
                <c:pt idx="323">
                  <c:v>42178</c:v>
                </c:pt>
                <c:pt idx="324">
                  <c:v>42185</c:v>
                </c:pt>
                <c:pt idx="325">
                  <c:v>42192</c:v>
                </c:pt>
                <c:pt idx="326">
                  <c:v>42199</c:v>
                </c:pt>
                <c:pt idx="327">
                  <c:v>42206</c:v>
                </c:pt>
                <c:pt idx="328">
                  <c:v>42213</c:v>
                </c:pt>
                <c:pt idx="329">
                  <c:v>42220</c:v>
                </c:pt>
                <c:pt idx="330">
                  <c:v>42227</c:v>
                </c:pt>
                <c:pt idx="331">
                  <c:v>42234</c:v>
                </c:pt>
                <c:pt idx="332">
                  <c:v>42241</c:v>
                </c:pt>
                <c:pt idx="333">
                  <c:v>42248</c:v>
                </c:pt>
                <c:pt idx="334">
                  <c:v>42255</c:v>
                </c:pt>
                <c:pt idx="335">
                  <c:v>42262</c:v>
                </c:pt>
                <c:pt idx="336">
                  <c:v>42269</c:v>
                </c:pt>
                <c:pt idx="337">
                  <c:v>42276</c:v>
                </c:pt>
                <c:pt idx="338">
                  <c:v>42283</c:v>
                </c:pt>
                <c:pt idx="339">
                  <c:v>42290</c:v>
                </c:pt>
                <c:pt idx="340">
                  <c:v>42297</c:v>
                </c:pt>
                <c:pt idx="341">
                  <c:v>42305</c:v>
                </c:pt>
                <c:pt idx="342">
                  <c:v>42311</c:v>
                </c:pt>
                <c:pt idx="343">
                  <c:v>42318</c:v>
                </c:pt>
                <c:pt idx="344">
                  <c:v>42325</c:v>
                </c:pt>
                <c:pt idx="345">
                  <c:v>42332</c:v>
                </c:pt>
                <c:pt idx="346">
                  <c:v>42339</c:v>
                </c:pt>
                <c:pt idx="347">
                  <c:v>42397</c:v>
                </c:pt>
                <c:pt idx="348">
                  <c:v>42402</c:v>
                </c:pt>
                <c:pt idx="349">
                  <c:v>42410</c:v>
                </c:pt>
                <c:pt idx="350">
                  <c:v>42416</c:v>
                </c:pt>
                <c:pt idx="351">
                  <c:v>42423</c:v>
                </c:pt>
                <c:pt idx="352">
                  <c:v>42430</c:v>
                </c:pt>
                <c:pt idx="353">
                  <c:v>42437</c:v>
                </c:pt>
                <c:pt idx="354">
                  <c:v>42444</c:v>
                </c:pt>
                <c:pt idx="355">
                  <c:v>42451</c:v>
                </c:pt>
                <c:pt idx="356">
                  <c:v>42459</c:v>
                </c:pt>
                <c:pt idx="357">
                  <c:v>42465</c:v>
                </c:pt>
                <c:pt idx="358">
                  <c:v>42472</c:v>
                </c:pt>
                <c:pt idx="359">
                  <c:v>42479</c:v>
                </c:pt>
                <c:pt idx="360">
                  <c:v>42487</c:v>
                </c:pt>
                <c:pt idx="361">
                  <c:v>42493</c:v>
                </c:pt>
                <c:pt idx="362">
                  <c:v>42500</c:v>
                </c:pt>
                <c:pt idx="363">
                  <c:v>42507</c:v>
                </c:pt>
                <c:pt idx="364">
                  <c:v>42514</c:v>
                </c:pt>
                <c:pt idx="365">
                  <c:v>42521</c:v>
                </c:pt>
                <c:pt idx="366">
                  <c:v>42529</c:v>
                </c:pt>
                <c:pt idx="367">
                  <c:v>42535</c:v>
                </c:pt>
                <c:pt idx="368">
                  <c:v>42542</c:v>
                </c:pt>
                <c:pt idx="369">
                  <c:v>42549</c:v>
                </c:pt>
                <c:pt idx="370">
                  <c:v>42556</c:v>
                </c:pt>
                <c:pt idx="371">
                  <c:v>42563</c:v>
                </c:pt>
                <c:pt idx="372">
                  <c:v>42570</c:v>
                </c:pt>
                <c:pt idx="373">
                  <c:v>42577</c:v>
                </c:pt>
                <c:pt idx="374">
                  <c:v>42584</c:v>
                </c:pt>
                <c:pt idx="375">
                  <c:v>42591</c:v>
                </c:pt>
                <c:pt idx="376">
                  <c:v>42598</c:v>
                </c:pt>
                <c:pt idx="377">
                  <c:v>42605</c:v>
                </c:pt>
                <c:pt idx="378">
                  <c:v>42612</c:v>
                </c:pt>
                <c:pt idx="379">
                  <c:v>42619</c:v>
                </c:pt>
              </c:numCache>
            </c:numRef>
          </c:cat>
          <c:val>
            <c:numRef>
              <c:f>Data!$D$210:$ZA$210</c:f>
              <c:numCache>
                <c:formatCode>0%</c:formatCode>
                <c:ptCount val="674"/>
                <c:pt idx="0">
                  <c:v>0.42740286298568508</c:v>
                </c:pt>
                <c:pt idx="1">
                  <c:v>0.42391304347826086</c:v>
                </c:pt>
                <c:pt idx="2">
                  <c:v>0.42660836976889444</c:v>
                </c:pt>
                <c:pt idx="3">
                  <c:v>0.38936170212765958</c:v>
                </c:pt>
                <c:pt idx="4">
                  <c:v>0.36749482401656314</c:v>
                </c:pt>
                <c:pt idx="5">
                  <c:v>0.33402489626556015</c:v>
                </c:pt>
                <c:pt idx="6">
                  <c:v>0.3522012578616352</c:v>
                </c:pt>
                <c:pt idx="7">
                  <c:v>0.37486687965921195</c:v>
                </c:pt>
                <c:pt idx="8">
                  <c:v>0.38936170212765958</c:v>
                </c:pt>
                <c:pt idx="9">
                  <c:v>0.38286893704850361</c:v>
                </c:pt>
                <c:pt idx="10">
                  <c:v>0.36990595611285265</c:v>
                </c:pt>
                <c:pt idx="11">
                  <c:v>0.3670490093847758</c:v>
                </c:pt>
                <c:pt idx="12">
                  <c:v>0.36577540106951872</c:v>
                </c:pt>
                <c:pt idx="13">
                  <c:v>0.34394904458598724</c:v>
                </c:pt>
                <c:pt idx="14">
                  <c:v>0.32135728542914171</c:v>
                </c:pt>
                <c:pt idx="15">
                  <c:v>0.31296296296296294</c:v>
                </c:pt>
                <c:pt idx="16">
                  <c:v>0.30499075785582253</c:v>
                </c:pt>
                <c:pt idx="17">
                  <c:v>0.31470588235294117</c:v>
                </c:pt>
                <c:pt idx="18">
                  <c:v>0.30237358101135192</c:v>
                </c:pt>
                <c:pt idx="19">
                  <c:v>0.30461538461538462</c:v>
                </c:pt>
                <c:pt idx="20">
                  <c:v>0.30290456431535268</c:v>
                </c:pt>
                <c:pt idx="21">
                  <c:v>0.32696390658174096</c:v>
                </c:pt>
                <c:pt idx="22">
                  <c:v>0.3247863247863248</c:v>
                </c:pt>
                <c:pt idx="23">
                  <c:v>0.32251308900523562</c:v>
                </c:pt>
                <c:pt idx="24">
                  <c:v>0.29585798816568049</c:v>
                </c:pt>
                <c:pt idx="25">
                  <c:v>0.26456071076011844</c:v>
                </c:pt>
                <c:pt idx="26">
                  <c:v>0.23290203327171904</c:v>
                </c:pt>
                <c:pt idx="27">
                  <c:v>0.22837706511175898</c:v>
                </c:pt>
                <c:pt idx="28">
                  <c:v>0.23697148475909538</c:v>
                </c:pt>
                <c:pt idx="29">
                  <c:v>0.24838012958963282</c:v>
                </c:pt>
                <c:pt idx="30">
                  <c:v>0.23644251626898047</c:v>
                </c:pt>
                <c:pt idx="31">
                  <c:v>0.24200426439232409</c:v>
                </c:pt>
                <c:pt idx="32">
                  <c:v>0.23892893923789907</c:v>
                </c:pt>
                <c:pt idx="33">
                  <c:v>0.23883696780893043</c:v>
                </c:pt>
                <c:pt idx="34">
                  <c:v>0.22803347280334729</c:v>
                </c:pt>
                <c:pt idx="35">
                  <c:v>0.21405750798722045</c:v>
                </c:pt>
                <c:pt idx="36">
                  <c:v>0.22075279755849442</c:v>
                </c:pt>
                <c:pt idx="37">
                  <c:v>0.24880838894184937</c:v>
                </c:pt>
                <c:pt idx="38">
                  <c:v>0.2691588785046729</c:v>
                </c:pt>
                <c:pt idx="39">
                  <c:v>0.25960637300843487</c:v>
                </c:pt>
                <c:pt idx="40">
                  <c:v>0.2433206106870229</c:v>
                </c:pt>
                <c:pt idx="41">
                  <c:v>0.22492970946579194</c:v>
                </c:pt>
                <c:pt idx="42">
                  <c:v>0.23757455268389663</c:v>
                </c:pt>
                <c:pt idx="43">
                  <c:v>0.22942386831275721</c:v>
                </c:pt>
                <c:pt idx="44">
                  <c:v>0.21840242669362994</c:v>
                </c:pt>
                <c:pt idx="45">
                  <c:v>0.22431610942249239</c:v>
                </c:pt>
                <c:pt idx="46">
                  <c:v>0.23988095238095239</c:v>
                </c:pt>
                <c:pt idx="47">
                  <c:v>0.24801466096518021</c:v>
                </c:pt>
                <c:pt idx="48">
                  <c:v>0.22145669291338582</c:v>
                </c:pt>
                <c:pt idx="49">
                  <c:v>0.1779835390946502</c:v>
                </c:pt>
                <c:pt idx="50">
                  <c:v>0.18209562563580875</c:v>
                </c:pt>
                <c:pt idx="51">
                  <c:v>0.20224719101123595</c:v>
                </c:pt>
                <c:pt idx="52">
                  <c:v>0.21472392638036811</c:v>
                </c:pt>
                <c:pt idx="53">
                  <c:v>0.21278825995807127</c:v>
                </c:pt>
                <c:pt idx="54">
                  <c:v>0.19835560123329907</c:v>
                </c:pt>
                <c:pt idx="55">
                  <c:v>0.19817073170731708</c:v>
                </c:pt>
                <c:pt idx="56">
                  <c:v>0.19708737864077669</c:v>
                </c:pt>
                <c:pt idx="57">
                  <c:v>0.20178041543026706</c:v>
                </c:pt>
                <c:pt idx="58">
                  <c:v>0.18819188191881919</c:v>
                </c:pt>
                <c:pt idx="59">
                  <c:v>0.16799292661361626</c:v>
                </c:pt>
                <c:pt idx="60">
                  <c:v>0.17438921651221567</c:v>
                </c:pt>
                <c:pt idx="61">
                  <c:v>0.18236301369863014</c:v>
                </c:pt>
                <c:pt idx="62">
                  <c:v>0.18021201413427562</c:v>
                </c:pt>
                <c:pt idx="63">
                  <c:v>0.16906474820143885</c:v>
                </c:pt>
                <c:pt idx="64">
                  <c:v>0.15159817351598173</c:v>
                </c:pt>
                <c:pt idx="65">
                  <c:v>0.17720306513409961</c:v>
                </c:pt>
                <c:pt idx="66">
                  <c:v>0.17296786389413987</c:v>
                </c:pt>
                <c:pt idx="67">
                  <c:v>0.20196078431372549</c:v>
                </c:pt>
                <c:pt idx="68">
                  <c:v>0.19447186574531095</c:v>
                </c:pt>
                <c:pt idx="69">
                  <c:v>0.2060353798126951</c:v>
                </c:pt>
                <c:pt idx="70">
                  <c:v>0.19107662463627545</c:v>
                </c:pt>
                <c:pt idx="71">
                  <c:v>0.17771639042357273</c:v>
                </c:pt>
                <c:pt idx="72">
                  <c:v>0.17884780739466896</c:v>
                </c:pt>
                <c:pt idx="73">
                  <c:v>0.18369098712446352</c:v>
                </c:pt>
                <c:pt idx="74">
                  <c:v>0.20249776984834969</c:v>
                </c:pt>
                <c:pt idx="75">
                  <c:v>0.21487603305785125</c:v>
                </c:pt>
                <c:pt idx="76">
                  <c:v>0.21597633136094674</c:v>
                </c:pt>
                <c:pt idx="77">
                  <c:v>0.20876048462255359</c:v>
                </c:pt>
                <c:pt idx="78">
                  <c:v>0.19273743016759776</c:v>
                </c:pt>
                <c:pt idx="79">
                  <c:v>0.2102325581395349</c:v>
                </c:pt>
                <c:pt idx="80">
                  <c:v>0.19408502772643252</c:v>
                </c:pt>
                <c:pt idx="81">
                  <c:v>0.19979402677651906</c:v>
                </c:pt>
                <c:pt idx="82">
                  <c:v>0.17622080679405519</c:v>
                </c:pt>
                <c:pt idx="83">
                  <c:v>0.19131455399061034</c:v>
                </c:pt>
                <c:pt idx="84">
                  <c:v>0.21058315334773217</c:v>
                </c:pt>
                <c:pt idx="85">
                  <c:v>0.20112994350282487</c:v>
                </c:pt>
                <c:pt idx="86">
                  <c:v>0.19052863436123349</c:v>
                </c:pt>
                <c:pt idx="87">
                  <c:v>0.17853231106243153</c:v>
                </c:pt>
                <c:pt idx="88">
                  <c:v>0.18938605619146723</c:v>
                </c:pt>
                <c:pt idx="89">
                  <c:v>0.18854166666666666</c:v>
                </c:pt>
                <c:pt idx="90">
                  <c:v>0.18901795142555439</c:v>
                </c:pt>
                <c:pt idx="91">
                  <c:v>0.21557632398753895</c:v>
                </c:pt>
                <c:pt idx="92">
                  <c:v>0.21888959795788129</c:v>
                </c:pt>
                <c:pt idx="93">
                  <c:v>0.22101910828025478</c:v>
                </c:pt>
                <c:pt idx="94">
                  <c:v>0.19807280513918629</c:v>
                </c:pt>
                <c:pt idx="95">
                  <c:v>0.19909502262443438</c:v>
                </c:pt>
                <c:pt idx="96">
                  <c:v>0.18349753694581281</c:v>
                </c:pt>
                <c:pt idx="97">
                  <c:v>0.178359096313912</c:v>
                </c:pt>
                <c:pt idx="98">
                  <c:v>0.18514531754574812</c:v>
                </c:pt>
                <c:pt idx="99">
                  <c:v>0.20275590551181102</c:v>
                </c:pt>
                <c:pt idx="100">
                  <c:v>0.22008113590263692</c:v>
                </c:pt>
                <c:pt idx="101">
                  <c:v>0.22054380664652568</c:v>
                </c:pt>
                <c:pt idx="102">
                  <c:v>0.20225872689938398</c:v>
                </c:pt>
                <c:pt idx="103">
                  <c:v>0.19069239500567536</c:v>
                </c:pt>
                <c:pt idx="104">
                  <c:v>0.19488428745432398</c:v>
                </c:pt>
                <c:pt idx="105">
                  <c:v>0.20443349753694581</c:v>
                </c:pt>
                <c:pt idx="106">
                  <c:v>0.22054054054054054</c:v>
                </c:pt>
                <c:pt idx="107">
                  <c:v>0.22845691382765532</c:v>
                </c:pt>
                <c:pt idx="108">
                  <c:v>0.23212536728697356</c:v>
                </c:pt>
                <c:pt idx="109">
                  <c:v>0.20335636722606121</c:v>
                </c:pt>
                <c:pt idx="110">
                  <c:v>0.16800000000000001</c:v>
                </c:pt>
                <c:pt idx="111">
                  <c:v>0.15369059656218403</c:v>
                </c:pt>
                <c:pt idx="112">
                  <c:v>0.1577889447236181</c:v>
                </c:pt>
                <c:pt idx="113">
                  <c:v>0.16956077630234934</c:v>
                </c:pt>
                <c:pt idx="114">
                  <c:v>0.15145005370569281</c:v>
                </c:pt>
                <c:pt idx="115">
                  <c:v>0.13082039911308205</c:v>
                </c:pt>
                <c:pt idx="116">
                  <c:v>0.12910284463894967</c:v>
                </c:pt>
                <c:pt idx="117">
                  <c:v>0.12899786780383796</c:v>
                </c:pt>
                <c:pt idx="118">
                  <c:v>0.15621679064824653</c:v>
                </c:pt>
                <c:pt idx="119">
                  <c:v>0.14285714285714285</c:v>
                </c:pt>
                <c:pt idx="120">
                  <c:v>0.16839916839916841</c:v>
                </c:pt>
                <c:pt idx="121">
                  <c:v>0.17131474103585656</c:v>
                </c:pt>
                <c:pt idx="122">
                  <c:v>0.18145161290322581</c:v>
                </c:pt>
                <c:pt idx="123">
                  <c:v>0.17288801571709234</c:v>
                </c:pt>
                <c:pt idx="124">
                  <c:v>0.16283716283716285</c:v>
                </c:pt>
                <c:pt idx="125">
                  <c:v>0.16332665330661322</c:v>
                </c:pt>
                <c:pt idx="126">
                  <c:v>0.15752741774675971</c:v>
                </c:pt>
                <c:pt idx="127">
                  <c:v>0.17348927875243664</c:v>
                </c:pt>
                <c:pt idx="128">
                  <c:v>0.18309859154929578</c:v>
                </c:pt>
                <c:pt idx="129">
                  <c:v>0.1888045540796964</c:v>
                </c:pt>
                <c:pt idx="130">
                  <c:v>0.18787276341948311</c:v>
                </c:pt>
                <c:pt idx="131">
                  <c:v>0.20423280423280424</c:v>
                </c:pt>
                <c:pt idx="132">
                  <c:v>0.20126448893572182</c:v>
                </c:pt>
                <c:pt idx="133">
                  <c:v>0.21218487394957983</c:v>
                </c:pt>
                <c:pt idx="134">
                  <c:v>0.21342685370741482</c:v>
                </c:pt>
                <c:pt idx="135">
                  <c:v>0.247</c:v>
                </c:pt>
                <c:pt idx="136">
                  <c:v>0.26646706586826346</c:v>
                </c:pt>
                <c:pt idx="137">
                  <c:v>0.26907630522088355</c:v>
                </c:pt>
                <c:pt idx="138">
                  <c:v>0.26877470355731226</c:v>
                </c:pt>
                <c:pt idx="139">
                  <c:v>0.23846908734052993</c:v>
                </c:pt>
                <c:pt idx="140">
                  <c:v>0.24285714285714285</c:v>
                </c:pt>
                <c:pt idx="141">
                  <c:v>0.24871001031991744</c:v>
                </c:pt>
                <c:pt idx="142">
                  <c:v>0.25283797729618163</c:v>
                </c:pt>
                <c:pt idx="143">
                  <c:v>0.2459349593495935</c:v>
                </c:pt>
                <c:pt idx="144">
                  <c:v>0.21706864564007422</c:v>
                </c:pt>
                <c:pt idx="145">
                  <c:v>0.22671353251318102</c:v>
                </c:pt>
                <c:pt idx="146">
                  <c:v>0.23327759197324416</c:v>
                </c:pt>
                <c:pt idx="147">
                  <c:v>0.23524069028156222</c:v>
                </c:pt>
                <c:pt idx="148">
                  <c:v>0.23500967117988394</c:v>
                </c:pt>
                <c:pt idx="149">
                  <c:v>0.22657743785850862</c:v>
                </c:pt>
                <c:pt idx="150">
                  <c:v>0.23376623376623376</c:v>
                </c:pt>
                <c:pt idx="151">
                  <c:v>0.24881889763779527</c:v>
                </c:pt>
                <c:pt idx="152">
                  <c:v>0.25060048038430743</c:v>
                </c:pt>
                <c:pt idx="153">
                  <c:v>0.2857142857142857</c:v>
                </c:pt>
                <c:pt idx="154">
                  <c:v>0.28960223307745986</c:v>
                </c:pt>
                <c:pt idx="155">
                  <c:v>0.30945347119645494</c:v>
                </c:pt>
                <c:pt idx="156">
                  <c:v>0.31736526946107785</c:v>
                </c:pt>
                <c:pt idx="157">
                  <c:v>0.32853717026378898</c:v>
                </c:pt>
                <c:pt idx="158">
                  <c:v>0.32521315468940315</c:v>
                </c:pt>
                <c:pt idx="159">
                  <c:v>0.32207478890229191</c:v>
                </c:pt>
                <c:pt idx="160">
                  <c:v>0.32061978545887959</c:v>
                </c:pt>
                <c:pt idx="161">
                  <c:v>0.30359212050984935</c:v>
                </c:pt>
                <c:pt idx="162">
                  <c:v>0.30504587155963303</c:v>
                </c:pt>
                <c:pt idx="163">
                  <c:v>0.29923830250272032</c:v>
                </c:pt>
                <c:pt idx="164">
                  <c:v>0.30583058305830585</c:v>
                </c:pt>
                <c:pt idx="165">
                  <c:v>0.28064516129032258</c:v>
                </c:pt>
                <c:pt idx="166">
                  <c:v>0.26725082146768891</c:v>
                </c:pt>
                <c:pt idx="167">
                  <c:v>0.2745726495726496</c:v>
                </c:pt>
                <c:pt idx="168">
                  <c:v>0.28141783029001072</c:v>
                </c:pt>
                <c:pt idx="169">
                  <c:v>0.2743455497382199</c:v>
                </c:pt>
                <c:pt idx="170">
                  <c:v>0.2561334641805692</c:v>
                </c:pt>
                <c:pt idx="171">
                  <c:v>0.28078817733990147</c:v>
                </c:pt>
                <c:pt idx="172">
                  <c:v>0.3111332007952286</c:v>
                </c:pt>
                <c:pt idx="173">
                  <c:v>0.30990415335463256</c:v>
                </c:pt>
                <c:pt idx="174">
                  <c:v>0.30453108535300316</c:v>
                </c:pt>
                <c:pt idx="175">
                  <c:v>0.2849519743863394</c:v>
                </c:pt>
                <c:pt idx="176">
                  <c:v>0.28979143798024148</c:v>
                </c:pt>
                <c:pt idx="177">
                  <c:v>0.28902953586497893</c:v>
                </c:pt>
                <c:pt idx="178">
                  <c:v>0.29778247096092925</c:v>
                </c:pt>
                <c:pt idx="179">
                  <c:v>0.29948186528497411</c:v>
                </c:pt>
                <c:pt idx="180">
                  <c:v>0.28336980306345733</c:v>
                </c:pt>
                <c:pt idx="181">
                  <c:v>0.26206140350877194</c:v>
                </c:pt>
                <c:pt idx="182">
                  <c:v>0.26731601731601734</c:v>
                </c:pt>
                <c:pt idx="183">
                  <c:v>0.24832962138084633</c:v>
                </c:pt>
                <c:pt idx="184">
                  <c:v>0.23728813559322035</c:v>
                </c:pt>
                <c:pt idx="185">
                  <c:v>0.22527472527472528</c:v>
                </c:pt>
                <c:pt idx="186">
                  <c:v>0.26927138331573391</c:v>
                </c:pt>
                <c:pt idx="187">
                  <c:v>0.31177094379639447</c:v>
                </c:pt>
                <c:pt idx="188">
                  <c:v>0.3</c:v>
                </c:pt>
                <c:pt idx="189">
                  <c:v>0.26911907066795743</c:v>
                </c:pt>
                <c:pt idx="190">
                  <c:v>0.25276938569989932</c:v>
                </c:pt>
                <c:pt idx="191">
                  <c:v>0.26464435146443516</c:v>
                </c:pt>
                <c:pt idx="192">
                  <c:v>0.25196850393700787</c:v>
                </c:pt>
                <c:pt idx="193">
                  <c:v>0.21536670547147846</c:v>
                </c:pt>
                <c:pt idx="194">
                  <c:v>0.22566371681415928</c:v>
                </c:pt>
                <c:pt idx="195">
                  <c:v>0.26973684210526316</c:v>
                </c:pt>
                <c:pt idx="196">
                  <c:v>0.28678839957035446</c:v>
                </c:pt>
                <c:pt idx="197">
                  <c:v>0.29049111807732497</c:v>
                </c:pt>
                <c:pt idx="198">
                  <c:v>0.26076409945421469</c:v>
                </c:pt>
                <c:pt idx="199">
                  <c:v>0.26322115384615385</c:v>
                </c:pt>
                <c:pt idx="200">
                  <c:v>0.26134969325153373</c:v>
                </c:pt>
                <c:pt idx="201">
                  <c:v>0.25554382259767688</c:v>
                </c:pt>
                <c:pt idx="202">
                  <c:v>0.25891946992864423</c:v>
                </c:pt>
                <c:pt idx="203">
                  <c:v>0.26727642276422764</c:v>
                </c:pt>
                <c:pt idx="204">
                  <c:v>0.28836251287332648</c:v>
                </c:pt>
                <c:pt idx="205">
                  <c:v>0.27605321507760533</c:v>
                </c:pt>
                <c:pt idx="206">
                  <c:v>0.27947598253275108</c:v>
                </c:pt>
                <c:pt idx="207">
                  <c:v>0.25901639344262295</c:v>
                </c:pt>
                <c:pt idx="208">
                  <c:v>0.26381647549530762</c:v>
                </c:pt>
                <c:pt idx="209">
                  <c:v>0.26405090137857901</c:v>
                </c:pt>
                <c:pt idx="210">
                  <c:v>0.28480340063761955</c:v>
                </c:pt>
                <c:pt idx="211">
                  <c:v>0.27446808510638299</c:v>
                </c:pt>
                <c:pt idx="212">
                  <c:v>0.26526315789473687</c:v>
                </c:pt>
                <c:pt idx="213">
                  <c:v>0.23006134969325154</c:v>
                </c:pt>
                <c:pt idx="214">
                  <c:v>0.24176954732510289</c:v>
                </c:pt>
                <c:pt idx="215">
                  <c:v>0.21377183967112023</c:v>
                </c:pt>
                <c:pt idx="216">
                  <c:v>0.2277542372881356</c:v>
                </c:pt>
                <c:pt idx="217">
                  <c:v>0.24654622741764082</c:v>
                </c:pt>
                <c:pt idx="218">
                  <c:v>0.26282051282051283</c:v>
                </c:pt>
                <c:pt idx="219">
                  <c:v>0.24893617021276596</c:v>
                </c:pt>
                <c:pt idx="220">
                  <c:v>0.19831223628691982</c:v>
                </c:pt>
                <c:pt idx="221">
                  <c:v>0.18045112781954886</c:v>
                </c:pt>
                <c:pt idx="222">
                  <c:v>0.18534482758620691</c:v>
                </c:pt>
                <c:pt idx="223">
                  <c:v>0.20191285866099895</c:v>
                </c:pt>
                <c:pt idx="224">
                  <c:v>0.22043010752688172</c:v>
                </c:pt>
                <c:pt idx="225">
                  <c:v>0.20783460282916214</c:v>
                </c:pt>
                <c:pt idx="226">
                  <c:v>0.23076923076923078</c:v>
                </c:pt>
                <c:pt idx="227">
                  <c:v>0.23760330578512398</c:v>
                </c:pt>
                <c:pt idx="228">
                  <c:v>0.2626865671641791</c:v>
                </c:pt>
                <c:pt idx="229">
                  <c:v>0.2626865671641791</c:v>
                </c:pt>
                <c:pt idx="230">
                  <c:v>0.2558613659531091</c:v>
                </c:pt>
                <c:pt idx="231">
                  <c:v>0.23390557939914164</c:v>
                </c:pt>
                <c:pt idx="232">
                  <c:v>0.2305159165751921</c:v>
                </c:pt>
                <c:pt idx="233">
                  <c:v>0.2502708559046587</c:v>
                </c:pt>
                <c:pt idx="234">
                  <c:v>0.29179646936656284</c:v>
                </c:pt>
                <c:pt idx="235">
                  <c:v>0.28115345005149328</c:v>
                </c:pt>
                <c:pt idx="236">
                  <c:v>0.2435500515995872</c:v>
                </c:pt>
                <c:pt idx="237">
                  <c:v>0.22938689217758984</c:v>
                </c:pt>
                <c:pt idx="238">
                  <c:v>0.24397905759162303</c:v>
                </c:pt>
                <c:pt idx="239">
                  <c:v>0.25181347150259065</c:v>
                </c:pt>
                <c:pt idx="240">
                  <c:v>0.23512195121951218</c:v>
                </c:pt>
                <c:pt idx="241">
                  <c:v>0.23084479371316308</c:v>
                </c:pt>
                <c:pt idx="242">
                  <c:v>0.27877697841726617</c:v>
                </c:pt>
                <c:pt idx="243">
                  <c:v>0.28236744759556104</c:v>
                </c:pt>
                <c:pt idx="244">
                  <c:v>0.27967681789931637</c:v>
                </c:pt>
                <c:pt idx="245">
                  <c:v>0.24470338983050846</c:v>
                </c:pt>
                <c:pt idx="246">
                  <c:v>0.22945891783567135</c:v>
                </c:pt>
                <c:pt idx="247">
                  <c:v>0.21463897131552917</c:v>
                </c:pt>
                <c:pt idx="248">
                  <c:v>0.21005917159763313</c:v>
                </c:pt>
                <c:pt idx="249">
                  <c:v>0.23084577114427859</c:v>
                </c:pt>
                <c:pt idx="250">
                  <c:v>0.2310838445807771</c:v>
                </c:pt>
                <c:pt idx="251">
                  <c:v>0.20539419087136929</c:v>
                </c:pt>
                <c:pt idx="252">
                  <c:v>0.15418023887079263</c:v>
                </c:pt>
                <c:pt idx="253">
                  <c:v>0.145985401459854</c:v>
                </c:pt>
                <c:pt idx="254">
                  <c:v>0.16062176165803108</c:v>
                </c:pt>
                <c:pt idx="255">
                  <c:v>0.18691588785046728</c:v>
                </c:pt>
                <c:pt idx="256">
                  <c:v>0.21593291404612158</c:v>
                </c:pt>
                <c:pt idx="257">
                  <c:v>0.20803295571575695</c:v>
                </c:pt>
                <c:pt idx="258">
                  <c:v>0.2269155206286837</c:v>
                </c:pt>
                <c:pt idx="259">
                  <c:v>0.2060546875</c:v>
                </c:pt>
                <c:pt idx="260">
                  <c:v>0.20692974013474494</c:v>
                </c:pt>
                <c:pt idx="261">
                  <c:v>0.20661985957873621</c:v>
                </c:pt>
                <c:pt idx="262">
                  <c:v>0.21915103652517276</c:v>
                </c:pt>
                <c:pt idx="263">
                  <c:v>0.23694779116465864</c:v>
                </c:pt>
                <c:pt idx="264">
                  <c:v>0.24205607476635513</c:v>
                </c:pt>
                <c:pt idx="265">
                  <c:v>0.22938388625592418</c:v>
                </c:pt>
                <c:pt idx="266">
                  <c:v>0.23333333333333334</c:v>
                </c:pt>
                <c:pt idx="267">
                  <c:v>0.20118929633300298</c:v>
                </c:pt>
                <c:pt idx="268">
                  <c:v>0.20535714285714285</c:v>
                </c:pt>
                <c:pt idx="269">
                  <c:v>0.17613089509143406</c:v>
                </c:pt>
                <c:pt idx="270">
                  <c:v>0.17386934673366833</c:v>
                </c:pt>
                <c:pt idx="271">
                  <c:v>0.18341968911917098</c:v>
                </c:pt>
                <c:pt idx="272">
                  <c:v>0.22017353579175705</c:v>
                </c:pt>
                <c:pt idx="273">
                  <c:v>0.23922413793103448</c:v>
                </c:pt>
                <c:pt idx="274">
                  <c:v>0.23789473684210527</c:v>
                </c:pt>
                <c:pt idx="275">
                  <c:v>0.24349635796045785</c:v>
                </c:pt>
                <c:pt idx="276">
                  <c:v>0.2512768130745659</c:v>
                </c:pt>
                <c:pt idx="277">
                  <c:v>0.26581027667984192</c:v>
                </c:pt>
                <c:pt idx="278">
                  <c:v>0.25730994152046782</c:v>
                </c:pt>
                <c:pt idx="279">
                  <c:v>0.25245579567779963</c:v>
                </c:pt>
                <c:pt idx="280">
                  <c:v>0.24974823766364551</c:v>
                </c:pt>
                <c:pt idx="281">
                  <c:v>0.25480283114256824</c:v>
                </c:pt>
                <c:pt idx="282">
                  <c:v>0.27452923686818631</c:v>
                </c:pt>
                <c:pt idx="283">
                  <c:v>0.26938369781312127</c:v>
                </c:pt>
                <c:pt idx="284">
                  <c:v>0.25150300601202402</c:v>
                </c:pt>
                <c:pt idx="285">
                  <c:v>0.2391523713420787</c:v>
                </c:pt>
                <c:pt idx="286">
                  <c:v>0.23053278688524589</c:v>
                </c:pt>
                <c:pt idx="287">
                  <c:v>0.23681592039800994</c:v>
                </c:pt>
                <c:pt idx="288">
                  <c:v>0.25754527162977869</c:v>
                </c:pt>
                <c:pt idx="289">
                  <c:v>0.2587763289869609</c:v>
                </c:pt>
                <c:pt idx="290">
                  <c:v>0.27132579650565264</c:v>
                </c:pt>
                <c:pt idx="291">
                  <c:v>0.27094105480868663</c:v>
                </c:pt>
                <c:pt idx="292">
                  <c:v>0.29887410440122825</c:v>
                </c:pt>
                <c:pt idx="293">
                  <c:v>0.30800821355236141</c:v>
                </c:pt>
                <c:pt idx="294">
                  <c:v>0.25416666666666665</c:v>
                </c:pt>
                <c:pt idx="295">
                  <c:v>0.19655521783181357</c:v>
                </c:pt>
                <c:pt idx="296">
                  <c:v>0.14735772357723578</c:v>
                </c:pt>
                <c:pt idx="297">
                  <c:v>0.14357429718875503</c:v>
                </c:pt>
                <c:pt idx="298">
                  <c:v>0.14641744548286603</c:v>
                </c:pt>
                <c:pt idx="299">
                  <c:v>0.14641744548286603</c:v>
                </c:pt>
                <c:pt idx="300">
                  <c:v>0.26969696969696971</c:v>
                </c:pt>
                <c:pt idx="301">
                  <c:v>0.28115501519756841</c:v>
                </c:pt>
                <c:pt idx="302">
                  <c:v>0.29980903882877147</c:v>
                </c:pt>
                <c:pt idx="303">
                  <c:v>0.31599479843953188</c:v>
                </c:pt>
                <c:pt idx="304">
                  <c:v>0.32456703014753047</c:v>
                </c:pt>
                <c:pt idx="305">
                  <c:v>0.31740976645435243</c:v>
                </c:pt>
                <c:pt idx="306">
                  <c:v>0.31041666666666667</c:v>
                </c:pt>
                <c:pt idx="307">
                  <c:v>0.31832460732984291</c:v>
                </c:pt>
                <c:pt idx="308">
                  <c:v>0.32028112449799195</c:v>
                </c:pt>
                <c:pt idx="309">
                  <c:v>0.31665062560153995</c:v>
                </c:pt>
                <c:pt idx="310">
                  <c:v>0.28128128128128127</c:v>
                </c:pt>
                <c:pt idx="311">
                  <c:v>0.28925619834710742</c:v>
                </c:pt>
                <c:pt idx="312">
                  <c:v>0.28993435448577681</c:v>
                </c:pt>
                <c:pt idx="313">
                  <c:v>0.30903155603917304</c:v>
                </c:pt>
                <c:pt idx="314">
                  <c:v>0.28428093645484948</c:v>
                </c:pt>
                <c:pt idx="315">
                  <c:v>0.25863991081382387</c:v>
                </c:pt>
                <c:pt idx="316">
                  <c:v>0.21595744680851064</c:v>
                </c:pt>
                <c:pt idx="317">
                  <c:v>0.22901554404145077</c:v>
                </c:pt>
                <c:pt idx="318">
                  <c:v>0.22863027806385169</c:v>
                </c:pt>
                <c:pt idx="319">
                  <c:v>0.2518676627534685</c:v>
                </c:pt>
                <c:pt idx="320">
                  <c:v>0.23809523809523808</c:v>
                </c:pt>
                <c:pt idx="321">
                  <c:v>0.22500000000000001</c:v>
                </c:pt>
                <c:pt idx="322">
                  <c:v>0.22706630336058128</c:v>
                </c:pt>
                <c:pt idx="323">
                  <c:v>0.22912621359223301</c:v>
                </c:pt>
                <c:pt idx="324">
                  <c:v>0.23710317460317459</c:v>
                </c:pt>
                <c:pt idx="325">
                  <c:v>0.23770491803278687</c:v>
                </c:pt>
                <c:pt idx="326">
                  <c:v>0.24522900763358779</c:v>
                </c:pt>
                <c:pt idx="327">
                  <c:v>0.26639344262295084</c:v>
                </c:pt>
                <c:pt idx="328">
                  <c:v>0.27379784102060845</c:v>
                </c:pt>
                <c:pt idx="329">
                  <c:v>0.28137254901960784</c:v>
                </c:pt>
                <c:pt idx="330">
                  <c:v>0.27342256214149141</c:v>
                </c:pt>
                <c:pt idx="331">
                  <c:v>0.26546906187624753</c:v>
                </c:pt>
                <c:pt idx="332">
                  <c:v>0.24173553719008264</c:v>
                </c:pt>
                <c:pt idx="333">
                  <c:v>0.23208879919273462</c:v>
                </c:pt>
                <c:pt idx="334">
                  <c:v>0.23408423114593535</c:v>
                </c:pt>
                <c:pt idx="335">
                  <c:v>0.23369036027263876</c:v>
                </c:pt>
                <c:pt idx="336">
                  <c:v>0.22807017543859648</c:v>
                </c:pt>
                <c:pt idx="337">
                  <c:v>0.20983935742971888</c:v>
                </c:pt>
                <c:pt idx="338">
                  <c:v>0.20389344262295081</c:v>
                </c:pt>
                <c:pt idx="339">
                  <c:v>0.21184738955823293</c:v>
                </c:pt>
                <c:pt idx="340">
                  <c:v>0.22758620689655173</c:v>
                </c:pt>
                <c:pt idx="341">
                  <c:v>0.23015873015873015</c:v>
                </c:pt>
                <c:pt idx="342">
                  <c:v>0.22422954303931988</c:v>
                </c:pt>
                <c:pt idx="343">
                  <c:v>0.21548117154811716</c:v>
                </c:pt>
                <c:pt idx="344">
                  <c:v>0.22996878251821021</c:v>
                </c:pt>
                <c:pt idx="345">
                  <c:v>0.24585062240663899</c:v>
                </c:pt>
                <c:pt idx="346">
                  <c:v>0.25534188034188032</c:v>
                </c:pt>
                <c:pt idx="347">
                  <c:v>0.24983818770226537</c:v>
                </c:pt>
                <c:pt idx="348">
                  <c:v>0.24339987121699935</c:v>
                </c:pt>
                <c:pt idx="349">
                  <c:v>0.25414012738853503</c:v>
                </c:pt>
                <c:pt idx="350">
                  <c:v>0.26046986721144022</c:v>
                </c:pt>
                <c:pt idx="351">
                  <c:v>0.26547743966421827</c:v>
                </c:pt>
                <c:pt idx="352">
                  <c:v>0.25107758620689657</c:v>
                </c:pt>
                <c:pt idx="353">
                  <c:v>0.22292323869610936</c:v>
                </c:pt>
                <c:pt idx="354">
                  <c:v>0.21653543307086615</c:v>
                </c:pt>
                <c:pt idx="355">
                  <c:v>0.19219512195121952</c:v>
                </c:pt>
                <c:pt idx="356">
                  <c:v>0.19593908629441625</c:v>
                </c:pt>
                <c:pt idx="357">
                  <c:v>0.18958333333333333</c:v>
                </c:pt>
                <c:pt idx="358">
                  <c:v>0.19817997977755308</c:v>
                </c:pt>
                <c:pt idx="359">
                  <c:v>0.21047331319234641</c:v>
                </c:pt>
                <c:pt idx="360">
                  <c:v>0.21132457027300303</c:v>
                </c:pt>
                <c:pt idx="361">
                  <c:v>0.20612244897959184</c:v>
                </c:pt>
                <c:pt idx="362">
                  <c:v>0.22120285423037717</c:v>
                </c:pt>
                <c:pt idx="363">
                  <c:v>0.20987654320987653</c:v>
                </c:pt>
                <c:pt idx="364">
                  <c:v>0.20837589376915219</c:v>
                </c:pt>
                <c:pt idx="365">
                  <c:v>0.19262295081967212</c:v>
                </c:pt>
                <c:pt idx="366">
                  <c:v>0.20123839009287925</c:v>
                </c:pt>
                <c:pt idx="367">
                  <c:v>0.21641791044776118</c:v>
                </c:pt>
                <c:pt idx="368">
                  <c:v>0.22352941176470589</c:v>
                </c:pt>
                <c:pt idx="369">
                  <c:v>0.20616365568544101</c:v>
                </c:pt>
                <c:pt idx="370">
                  <c:v>0.20649895178197064</c:v>
                </c:pt>
                <c:pt idx="371">
                  <c:v>0.22245322245322247</c:v>
                </c:pt>
                <c:pt idx="372">
                  <c:v>0.23566214807090718</c:v>
                </c:pt>
                <c:pt idx="373">
                  <c:v>0.22722620266120777</c:v>
                </c:pt>
                <c:pt idx="374">
                  <c:v>0.20717948717948717</c:v>
                </c:pt>
                <c:pt idx="375">
                  <c:v>0.2127872127872128</c:v>
                </c:pt>
                <c:pt idx="376">
                  <c:v>0.20717948717948717</c:v>
                </c:pt>
                <c:pt idx="377">
                  <c:v>0.19896373056994818</c:v>
                </c:pt>
                <c:pt idx="378">
                  <c:v>0.17616033755274263</c:v>
                </c:pt>
                <c:pt idx="379">
                  <c:v>0.18029350104821804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B2-453D-859D-C755AD2958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3905824"/>
        <c:axId val="333905040"/>
      </c:lineChart>
      <c:dateAx>
        <c:axId val="333905824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3905040"/>
        <c:crosses val="autoZero"/>
        <c:auto val="1"/>
        <c:lblOffset val="100"/>
        <c:baseTimeUnit val="days"/>
        <c:majorUnit val="3"/>
        <c:majorTimeUnit val="months"/>
        <c:minorUnit val="1"/>
        <c:minorTimeUnit val="months"/>
      </c:dateAx>
      <c:valAx>
        <c:axId val="33390504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3905824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3124137931034483"/>
          <c:y val="0.94463266469519369"/>
          <c:w val="0.43862068965517242"/>
          <c:h val="4.9717461787864736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8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NZ"/>
              <a:t>Seats on Average of Public Polls</a:t>
            </a:r>
          </a:p>
        </c:rich>
      </c:tx>
      <c:layout>
        <c:manualLayout>
          <c:xMode val="edge"/>
          <c:yMode val="edge"/>
          <c:x val="0.30620698265870849"/>
          <c:y val="2.033898305084745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7586206896551718E-2"/>
          <c:y val="0.15480225988700566"/>
          <c:w val="0.92344827586206901"/>
          <c:h val="0.68361581920903958"/>
        </c:manualLayout>
      </c:layout>
      <c:lineChart>
        <c:grouping val="standard"/>
        <c:varyColors val="0"/>
        <c:ser>
          <c:idx val="0"/>
          <c:order val="0"/>
          <c:tx>
            <c:strRef>
              <c:f>Summary!$BO$2</c:f>
              <c:strCache>
                <c:ptCount val="1"/>
                <c:pt idx="0">
                  <c:v>Centre-Right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numRef>
              <c:f>Summary!$BN$3:$BN$133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Summary!$BO$3:$BO$133</c:f>
              <c:numCache>
                <c:formatCode>_-* #,##0_-;\-* #,##0_-;_-* "-"??_-;_-@_-</c:formatCode>
                <c:ptCount val="131"/>
                <c:pt idx="0">
                  <c:v>53.256767842493844</c:v>
                </c:pt>
                <c:pt idx="1">
                  <c:v>55.604770017035783</c:v>
                </c:pt>
                <c:pt idx="2">
                  <c:v>53.682604272634798</c:v>
                </c:pt>
                <c:pt idx="3">
                  <c:v>58.358792184724678</c:v>
                </c:pt>
                <c:pt idx="4">
                  <c:v>52.291220556745174</c:v>
                </c:pt>
                <c:pt idx="5">
                  <c:v>56.050156739811925</c:v>
                </c:pt>
                <c:pt idx="6">
                  <c:v>54.833813137922007</c:v>
                </c:pt>
                <c:pt idx="7">
                  <c:v>56.621052631578948</c:v>
                </c:pt>
                <c:pt idx="8">
                  <c:v>58.892988929889299</c:v>
                </c:pt>
                <c:pt idx="9">
                  <c:v>58.008474576271176</c:v>
                </c:pt>
                <c:pt idx="10">
                  <c:v>56.524773203070481</c:v>
                </c:pt>
                <c:pt idx="11">
                  <c:v>57.794117647058826</c:v>
                </c:pt>
                <c:pt idx="12">
                  <c:v>58.439736116443861</c:v>
                </c:pt>
                <c:pt idx="13">
                  <c:v>57.745884339383714</c:v>
                </c:pt>
                <c:pt idx="14">
                  <c:v>58.060413354530994</c:v>
                </c:pt>
                <c:pt idx="15">
                  <c:v>59.73684210526315</c:v>
                </c:pt>
                <c:pt idx="16">
                  <c:v>54.207764952780693</c:v>
                </c:pt>
                <c:pt idx="17">
                  <c:v>59.078365009112204</c:v>
                </c:pt>
                <c:pt idx="18">
                  <c:v>58.881987577639755</c:v>
                </c:pt>
                <c:pt idx="19">
                  <c:v>62.246661429693638</c:v>
                </c:pt>
                <c:pt idx="20">
                  <c:v>65.884696016771471</c:v>
                </c:pt>
                <c:pt idx="21">
                  <c:v>64.952063359733216</c:v>
                </c:pt>
                <c:pt idx="22">
                  <c:v>63.270440251572325</c:v>
                </c:pt>
                <c:pt idx="23">
                  <c:v>66.308068459657704</c:v>
                </c:pt>
                <c:pt idx="24">
                  <c:v>62.890624999999993</c:v>
                </c:pt>
                <c:pt idx="25">
                  <c:v>61.722291407222919</c:v>
                </c:pt>
                <c:pt idx="26">
                  <c:v>62.32492113564669</c:v>
                </c:pt>
                <c:pt idx="27">
                  <c:v>66.340314136125656</c:v>
                </c:pt>
                <c:pt idx="28">
                  <c:v>63.542456504803944</c:v>
                </c:pt>
                <c:pt idx="29">
                  <c:v>66.304553518628026</c:v>
                </c:pt>
                <c:pt idx="30">
                  <c:v>65.284827157938324</c:v>
                </c:pt>
                <c:pt idx="31">
                  <c:v>64.89906671275493</c:v>
                </c:pt>
                <c:pt idx="32">
                  <c:v>67.338977970927616</c:v>
                </c:pt>
                <c:pt idx="33">
                  <c:v>69.84012539184954</c:v>
                </c:pt>
                <c:pt idx="34">
                  <c:v>67.317465935232718</c:v>
                </c:pt>
                <c:pt idx="35">
                  <c:v>64.615464994775337</c:v>
                </c:pt>
                <c:pt idx="36">
                  <c:v>66.782828282828291</c:v>
                </c:pt>
                <c:pt idx="37">
                  <c:v>63.322946175637384</c:v>
                </c:pt>
                <c:pt idx="38">
                  <c:v>63.544840683688548</c:v>
                </c:pt>
                <c:pt idx="39">
                  <c:v>65.68421052631578</c:v>
                </c:pt>
                <c:pt idx="40">
                  <c:v>65.142857142857139</c:v>
                </c:pt>
                <c:pt idx="41">
                  <c:v>72.203319502074692</c:v>
                </c:pt>
                <c:pt idx="42">
                  <c:v>71.956521739130451</c:v>
                </c:pt>
                <c:pt idx="43">
                  <c:v>68.623626373626379</c:v>
                </c:pt>
                <c:pt idx="44">
                  <c:v>69.483290488431891</c:v>
                </c:pt>
                <c:pt idx="45">
                  <c:v>67.962457337883976</c:v>
                </c:pt>
                <c:pt idx="46">
                  <c:v>68.709041468388847</c:v>
                </c:pt>
                <c:pt idx="47">
                  <c:v>71.419651995905838</c:v>
                </c:pt>
                <c:pt idx="48">
                  <c:v>69.333333333333343</c:v>
                </c:pt>
                <c:pt idx="49">
                  <c:v>73.166324435318273</c:v>
                </c:pt>
                <c:pt idx="50">
                  <c:v>69.400412796697637</c:v>
                </c:pt>
                <c:pt idx="51">
                  <c:v>70.815908301493579</c:v>
                </c:pt>
                <c:pt idx="52">
                  <c:v>69.302872062663184</c:v>
                </c:pt>
                <c:pt idx="53">
                  <c:v>70.033915724563201</c:v>
                </c:pt>
                <c:pt idx="54">
                  <c:v>67.321243523316056</c:v>
                </c:pt>
                <c:pt idx="55">
                  <c:v>66.45737237626328</c:v>
                </c:pt>
                <c:pt idx="56">
                  <c:v>65.580152671755712</c:v>
                </c:pt>
                <c:pt idx="57">
                  <c:v>68.404606393949805</c:v>
                </c:pt>
                <c:pt idx="58">
                  <c:v>66</c:v>
                </c:pt>
                <c:pt idx="59">
                  <c:v>66.511157239231977</c:v>
                </c:pt>
                <c:pt idx="60">
                  <c:v>65.631360332294918</c:v>
                </c:pt>
                <c:pt idx="61">
                  <c:v>66.720164609053498</c:v>
                </c:pt>
                <c:pt idx="62">
                  <c:v>65.712041884816756</c:v>
                </c:pt>
                <c:pt idx="63">
                  <c:v>68.237354085603116</c:v>
                </c:pt>
                <c:pt idx="64">
                  <c:v>65.060150375939855</c:v>
                </c:pt>
                <c:pt idx="65">
                  <c:v>66.680933852140072</c:v>
                </c:pt>
                <c:pt idx="66">
                  <c:v>68.124010554089708</c:v>
                </c:pt>
                <c:pt idx="67">
                  <c:v>69.458607551091092</c:v>
                </c:pt>
                <c:pt idx="68">
                  <c:v>68.445618396519578</c:v>
                </c:pt>
                <c:pt idx="69">
                  <c:v>69.406196213425147</c:v>
                </c:pt>
                <c:pt idx="70">
                  <c:v>69.42958110670574</c:v>
                </c:pt>
                <c:pt idx="71">
                  <c:v>70.153246753246748</c:v>
                </c:pt>
                <c:pt idx="72">
                  <c:v>71.2190988011575</c:v>
                </c:pt>
                <c:pt idx="73">
                  <c:v>69.014888337469003</c:v>
                </c:pt>
                <c:pt idx="74">
                  <c:v>68.552862130294443</c:v>
                </c:pt>
                <c:pt idx="75">
                  <c:v>58.938775510204081</c:v>
                </c:pt>
                <c:pt idx="76">
                  <c:v>58.338983050847453</c:v>
                </c:pt>
                <c:pt idx="77">
                  <c:v>63.15056818181818</c:v>
                </c:pt>
                <c:pt idx="78">
                  <c:v>64.026056899760704</c:v>
                </c:pt>
                <c:pt idx="79">
                  <c:v>59.967914438502675</c:v>
                </c:pt>
                <c:pt idx="80">
                  <c:v>61.533900544311152</c:v>
                </c:pt>
                <c:pt idx="81">
                  <c:v>62.537542662116046</c:v>
                </c:pt>
                <c:pt idx="82">
                  <c:v>58.339522546419104</c:v>
                </c:pt>
                <c:pt idx="83">
                  <c:v>60.543611629767945</c:v>
                </c:pt>
                <c:pt idx="84">
                  <c:v>56.860649450268468</c:v>
                </c:pt>
                <c:pt idx="85">
                  <c:v>60.110992529348991</c:v>
                </c:pt>
                <c:pt idx="86">
                  <c:v>60.907922912205571</c:v>
                </c:pt>
                <c:pt idx="87">
                  <c:v>58.040609137055839</c:v>
                </c:pt>
                <c:pt idx="88">
                  <c:v>62.01267159450898</c:v>
                </c:pt>
                <c:pt idx="89">
                  <c:v>59.444561774023235</c:v>
                </c:pt>
                <c:pt idx="90">
                  <c:v>59.607706716617621</c:v>
                </c:pt>
                <c:pt idx="91">
                  <c:v>60.963973566403752</c:v>
                </c:pt>
                <c:pt idx="92">
                  <c:v>62.021543985637337</c:v>
                </c:pt>
                <c:pt idx="93">
                  <c:v>63.526232114467412</c:v>
                </c:pt>
                <c:pt idx="94">
                  <c:v>59.999999999999993</c:v>
                </c:pt>
                <c:pt idx="95">
                  <c:v>57.792291220556748</c:v>
                </c:pt>
                <c:pt idx="96">
                  <c:v>59.047086991221072</c:v>
                </c:pt>
                <c:pt idx="97">
                  <c:v>60.771110312612286</c:v>
                </c:pt>
                <c:pt idx="98">
                  <c:v>60.689397975492803</c:v>
                </c:pt>
                <c:pt idx="99">
                  <c:v>59.328990228013033</c:v>
                </c:pt>
                <c:pt idx="100">
                  <c:v>64.644937216136782</c:v>
                </c:pt>
                <c:pt idx="101">
                  <c:v>63.513909855510029</c:v>
                </c:pt>
                <c:pt idx="102">
                  <c:v>57.448275862068975</c:v>
                </c:pt>
                <c:pt idx="103">
                  <c:v>61.525389129880075</c:v>
                </c:pt>
                <c:pt idx="104">
                  <c:v>67.043319653442779</c:v>
                </c:pt>
                <c:pt idx="105">
                  <c:v>67.986078886310906</c:v>
                </c:pt>
                <c:pt idx="106">
                  <c:v>62.964030268477245</c:v>
                </c:pt>
                <c:pt idx="107">
                  <c:v>62.501930501930502</c:v>
                </c:pt>
                <c:pt idx="108">
                  <c:v>57.238095238095241</c:v>
                </c:pt>
                <c:pt idx="109">
                  <c:v>63.554404145077712</c:v>
                </c:pt>
                <c:pt idx="110">
                  <c:v>62.119170984455963</c:v>
                </c:pt>
                <c:pt idx="111">
                  <c:v>64.678296562339654</c:v>
                </c:pt>
                <c:pt idx="112">
                  <c:v>61.938837920489306</c:v>
                </c:pt>
                <c:pt idx="113">
                  <c:v>59.46153846153846</c:v>
                </c:pt>
                <c:pt idx="114">
                  <c:v>61.367562053723219</c:v>
                </c:pt>
                <c:pt idx="115">
                  <c:v>62.736698499317875</c:v>
                </c:pt>
                <c:pt idx="116">
                  <c:v>63.474226804123717</c:v>
                </c:pt>
                <c:pt idx="117">
                  <c:v>57.465587044534402</c:v>
                </c:pt>
                <c:pt idx="118">
                  <c:v>63.549367088607603</c:v>
                </c:pt>
                <c:pt idx="119">
                  <c:v>57.930154466084616</c:v>
                </c:pt>
                <c:pt idx="120">
                  <c:v>60.787878787878796</c:v>
                </c:pt>
                <c:pt idx="121">
                  <c:v>60.05864509605663</c:v>
                </c:pt>
                <c:pt idx="122">
                  <c:v>62.634760705289679</c:v>
                </c:pt>
                <c:pt idx="123">
                  <c:v>59.25888324873096</c:v>
                </c:pt>
                <c:pt idx="124">
                  <c:v>60.529111338100101</c:v>
                </c:pt>
                <c:pt idx="125">
                  <c:v>57.969696969696969</c:v>
                </c:pt>
                <c:pt idx="126">
                  <c:v>58.597567156614289</c:v>
                </c:pt>
                <c:pt idx="127">
                  <c:v>58.31659056316591</c:v>
                </c:pt>
                <c:pt idx="128">
                  <c:v>57.714285714285708</c:v>
                </c:pt>
                <c:pt idx="129">
                  <c:v>66.786802030456855</c:v>
                </c:pt>
                <c:pt idx="130">
                  <c:v>57.492385786802032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BE-4131-9F85-E94353F71D1B}"/>
            </c:ext>
          </c:extLst>
        </c:ser>
        <c:ser>
          <c:idx val="1"/>
          <c:order val="1"/>
          <c:tx>
            <c:strRef>
              <c:f>Summary!$BP$2</c:f>
              <c:strCache>
                <c:ptCount val="1"/>
                <c:pt idx="0">
                  <c:v>Centre</c:v>
                </c:pt>
              </c:strCache>
            </c:strRef>
          </c:tx>
          <c:spPr>
            <a:ln w="38100">
              <a:solidFill>
                <a:srgbClr val="993300"/>
              </a:solidFill>
              <a:prstDash val="solid"/>
            </a:ln>
          </c:spPr>
          <c:marker>
            <c:symbol val="none"/>
          </c:marker>
          <c:cat>
            <c:numRef>
              <c:f>Summary!$BN$3:$BN$133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Summary!$BP$3:$BP$133</c:f>
              <c:numCache>
                <c:formatCode>_-* #,##0_-;\-* #,##0_-;_-* "-"??_-;_-@_-</c:formatCode>
                <c:ptCount val="131"/>
                <c:pt idx="0">
                  <c:v>9.647251845775223</c:v>
                </c:pt>
                <c:pt idx="1">
                  <c:v>7.9727427597955707</c:v>
                </c:pt>
                <c:pt idx="2">
                  <c:v>8.3316378433367255</c:v>
                </c:pt>
                <c:pt idx="3">
                  <c:v>3.1314387211367669</c:v>
                </c:pt>
                <c:pt idx="4">
                  <c:v>3.1841541755888647</c:v>
                </c:pt>
                <c:pt idx="5">
                  <c:v>3.925809822361547</c:v>
                </c:pt>
                <c:pt idx="6">
                  <c:v>3.8264852132949487</c:v>
                </c:pt>
                <c:pt idx="7">
                  <c:v>3.5578947368421052</c:v>
                </c:pt>
                <c:pt idx="8">
                  <c:v>3.4354243542435428</c:v>
                </c:pt>
                <c:pt idx="9">
                  <c:v>2.8220338983050848</c:v>
                </c:pt>
                <c:pt idx="10">
                  <c:v>3.135380321004885</c:v>
                </c:pt>
                <c:pt idx="11">
                  <c:v>4.1932773109243691</c:v>
                </c:pt>
                <c:pt idx="12">
                  <c:v>4.5687109497713703</c:v>
                </c:pt>
                <c:pt idx="13">
                  <c:v>3.9886027859856488</c:v>
                </c:pt>
                <c:pt idx="14">
                  <c:v>4.0206677265500801</c:v>
                </c:pt>
                <c:pt idx="15">
                  <c:v>2.263157894736842</c:v>
                </c:pt>
                <c:pt idx="16">
                  <c:v>3.5183630640083945</c:v>
                </c:pt>
                <c:pt idx="17">
                  <c:v>3.8742514970059876</c:v>
                </c:pt>
                <c:pt idx="18">
                  <c:v>5</c:v>
                </c:pt>
                <c:pt idx="19">
                  <c:v>3.8908091123330713</c:v>
                </c:pt>
                <c:pt idx="20">
                  <c:v>4.0607966457023057</c:v>
                </c:pt>
                <c:pt idx="21">
                  <c:v>3.5260525218841186</c:v>
                </c:pt>
                <c:pt idx="22">
                  <c:v>3.8930817610062887</c:v>
                </c:pt>
                <c:pt idx="23">
                  <c:v>3.6405867970660144</c:v>
                </c:pt>
                <c:pt idx="24">
                  <c:v>4.203125</c:v>
                </c:pt>
                <c:pt idx="25">
                  <c:v>3.3163138231631382</c:v>
                </c:pt>
                <c:pt idx="26">
                  <c:v>4.2302839116719246</c:v>
                </c:pt>
                <c:pt idx="27">
                  <c:v>4.0157068062827221</c:v>
                </c:pt>
                <c:pt idx="28">
                  <c:v>3.5240197351337321</c:v>
                </c:pt>
                <c:pt idx="29">
                  <c:v>3.7853341218214078</c:v>
                </c:pt>
                <c:pt idx="30">
                  <c:v>4.3036638377147582</c:v>
                </c:pt>
                <c:pt idx="31">
                  <c:v>4.629450397511234</c:v>
                </c:pt>
                <c:pt idx="32">
                  <c:v>3.9132324291922669</c:v>
                </c:pt>
                <c:pt idx="33">
                  <c:v>4.1849529780564261</c:v>
                </c:pt>
                <c:pt idx="34">
                  <c:v>3.6119270925499909</c:v>
                </c:pt>
                <c:pt idx="35">
                  <c:v>4.2810867293625918</c:v>
                </c:pt>
                <c:pt idx="36">
                  <c:v>3.5757575757575766</c:v>
                </c:pt>
                <c:pt idx="37">
                  <c:v>4.0091281082782491</c:v>
                </c:pt>
                <c:pt idx="38">
                  <c:v>3.9879721460223676</c:v>
                </c:pt>
                <c:pt idx="39">
                  <c:v>3.5263157894736841</c:v>
                </c:pt>
                <c:pt idx="40">
                  <c:v>5.3636363636363633</c:v>
                </c:pt>
                <c:pt idx="41">
                  <c:v>4.890041493775934</c:v>
                </c:pt>
                <c:pt idx="42">
                  <c:v>3.578005115089514</c:v>
                </c:pt>
                <c:pt idx="43">
                  <c:v>5.2857142857142865</c:v>
                </c:pt>
                <c:pt idx="44">
                  <c:v>3.7763496143958868</c:v>
                </c:pt>
                <c:pt idx="45">
                  <c:v>4.4812286689419789</c:v>
                </c:pt>
                <c:pt idx="46">
                  <c:v>4.3038749150237923</c:v>
                </c:pt>
                <c:pt idx="47">
                  <c:v>2.9242579324462641</c:v>
                </c:pt>
                <c:pt idx="48">
                  <c:v>4.2098765432098766</c:v>
                </c:pt>
                <c:pt idx="49">
                  <c:v>4.2956878850102669</c:v>
                </c:pt>
                <c:pt idx="50">
                  <c:v>4.67389060887513</c:v>
                </c:pt>
                <c:pt idx="51">
                  <c:v>3.7926363320597432</c:v>
                </c:pt>
                <c:pt idx="52">
                  <c:v>4.4464751958224547</c:v>
                </c:pt>
                <c:pt idx="53">
                  <c:v>3.9907502569373077</c:v>
                </c:pt>
                <c:pt idx="54">
                  <c:v>4.1088082901554399</c:v>
                </c:pt>
                <c:pt idx="55">
                  <c:v>4.2650945840891428</c:v>
                </c:pt>
                <c:pt idx="56">
                  <c:v>4.9972241498959047</c:v>
                </c:pt>
                <c:pt idx="57">
                  <c:v>4.2588518391199734</c:v>
                </c:pt>
                <c:pt idx="58">
                  <c:v>5.0625000000000009</c:v>
                </c:pt>
                <c:pt idx="59">
                  <c:v>4.0513751946030094</c:v>
                </c:pt>
                <c:pt idx="60">
                  <c:v>3.6168224299065419</c:v>
                </c:pt>
                <c:pt idx="61">
                  <c:v>3.8395061728395063</c:v>
                </c:pt>
                <c:pt idx="62">
                  <c:v>4.4554973821989527</c:v>
                </c:pt>
                <c:pt idx="63">
                  <c:v>3.3657587548638133</c:v>
                </c:pt>
                <c:pt idx="64">
                  <c:v>9.3233082706766925</c:v>
                </c:pt>
                <c:pt idx="65">
                  <c:v>3.8326848249027239</c:v>
                </c:pt>
                <c:pt idx="66">
                  <c:v>2.8997361477572556</c:v>
                </c:pt>
                <c:pt idx="67">
                  <c:v>4.3252511257360586</c:v>
                </c:pt>
                <c:pt idx="68">
                  <c:v>3.2374145431945305</c:v>
                </c:pt>
                <c:pt idx="69">
                  <c:v>4.1807228915662655</c:v>
                </c:pt>
                <c:pt idx="70">
                  <c:v>3.5857610756766074</c:v>
                </c:pt>
                <c:pt idx="71">
                  <c:v>2.9324675324675322</c:v>
                </c:pt>
                <c:pt idx="72">
                  <c:v>3.0338983050847461</c:v>
                </c:pt>
                <c:pt idx="73">
                  <c:v>2.935483870967742</c:v>
                </c:pt>
                <c:pt idx="74">
                  <c:v>2.8417759040906398</c:v>
                </c:pt>
                <c:pt idx="75">
                  <c:v>8.571428571428573</c:v>
                </c:pt>
                <c:pt idx="76">
                  <c:v>8.2576271186440664</c:v>
                </c:pt>
                <c:pt idx="77">
                  <c:v>2.4488636363636367</c:v>
                </c:pt>
                <c:pt idx="78">
                  <c:v>3.0101036958255785</c:v>
                </c:pt>
                <c:pt idx="79">
                  <c:v>2.8395721925133683</c:v>
                </c:pt>
                <c:pt idx="80">
                  <c:v>2.8770808011414677</c:v>
                </c:pt>
                <c:pt idx="81">
                  <c:v>3.2013651877133111</c:v>
                </c:pt>
                <c:pt idx="82">
                  <c:v>3.8647214854111405</c:v>
                </c:pt>
                <c:pt idx="83">
                  <c:v>4.0088023472926118</c:v>
                </c:pt>
                <c:pt idx="84">
                  <c:v>9.4502684735361804</c:v>
                </c:pt>
                <c:pt idx="85">
                  <c:v>2.5688367129135541</c:v>
                </c:pt>
                <c:pt idx="86">
                  <c:v>2.8629550321199142</c:v>
                </c:pt>
                <c:pt idx="87">
                  <c:v>8.527918781725889</c:v>
                </c:pt>
                <c:pt idx="88">
                  <c:v>2.4445617740232315</c:v>
                </c:pt>
                <c:pt idx="89">
                  <c:v>3.3653643083421327</c:v>
                </c:pt>
                <c:pt idx="90">
                  <c:v>2.8624565159218629</c:v>
                </c:pt>
                <c:pt idx="91">
                  <c:v>3.3278618631421875</c:v>
                </c:pt>
                <c:pt idx="92">
                  <c:v>3.2836624775583481</c:v>
                </c:pt>
                <c:pt idx="93">
                  <c:v>3.1303656597774245</c:v>
                </c:pt>
                <c:pt idx="94">
                  <c:v>3.1276595744680851</c:v>
                </c:pt>
                <c:pt idx="95">
                  <c:v>2.3169164882226982</c:v>
                </c:pt>
                <c:pt idx="96">
                  <c:v>2.628092577813248</c:v>
                </c:pt>
                <c:pt idx="97">
                  <c:v>2.8109953287818898</c:v>
                </c:pt>
                <c:pt idx="98">
                  <c:v>2.7900905700586041</c:v>
                </c:pt>
                <c:pt idx="99">
                  <c:v>2.9543973941368078</c:v>
                </c:pt>
                <c:pt idx="100">
                  <c:v>2.2823938017632912</c:v>
                </c:pt>
                <c:pt idx="101">
                  <c:v>2.5268492559844731</c:v>
                </c:pt>
                <c:pt idx="102">
                  <c:v>8.4827586206896548</c:v>
                </c:pt>
                <c:pt idx="103">
                  <c:v>7.4712936973717792</c:v>
                </c:pt>
                <c:pt idx="104">
                  <c:v>2.495668034655723</c:v>
                </c:pt>
                <c:pt idx="105">
                  <c:v>2.199357487060503</c:v>
                </c:pt>
                <c:pt idx="106">
                  <c:v>7.3563802218306185</c:v>
                </c:pt>
                <c:pt idx="107">
                  <c:v>9.5463320463320436</c:v>
                </c:pt>
                <c:pt idx="108">
                  <c:v>11.428571428571429</c:v>
                </c:pt>
                <c:pt idx="109">
                  <c:v>9.3264248704663206</c:v>
                </c:pt>
                <c:pt idx="110">
                  <c:v>10.010362694300522</c:v>
                </c:pt>
                <c:pt idx="111">
                  <c:v>9.6664956387891223</c:v>
                </c:pt>
                <c:pt idx="112">
                  <c:v>8.86850152905199</c:v>
                </c:pt>
                <c:pt idx="113">
                  <c:v>9.8461538461538449</c:v>
                </c:pt>
                <c:pt idx="114">
                  <c:v>10.078204692281535</c:v>
                </c:pt>
                <c:pt idx="115">
                  <c:v>10.068212824010917</c:v>
                </c:pt>
                <c:pt idx="116">
                  <c:v>9.2783505154639201</c:v>
                </c:pt>
                <c:pt idx="117">
                  <c:v>10.08097165991903</c:v>
                </c:pt>
                <c:pt idx="118">
                  <c:v>10.086075949367091</c:v>
                </c:pt>
                <c:pt idx="119">
                  <c:v>9.5097380792478159</c:v>
                </c:pt>
                <c:pt idx="120">
                  <c:v>10.393939393939396</c:v>
                </c:pt>
                <c:pt idx="121">
                  <c:v>10.192113245702732</c:v>
                </c:pt>
                <c:pt idx="122">
                  <c:v>9.2493702770780857</c:v>
                </c:pt>
                <c:pt idx="123">
                  <c:v>11.573604060913706</c:v>
                </c:pt>
                <c:pt idx="124">
                  <c:v>11.031664964249234</c:v>
                </c:pt>
                <c:pt idx="125">
                  <c:v>12.121212121212121</c:v>
                </c:pt>
                <c:pt idx="126">
                  <c:v>14.657881398884946</c:v>
                </c:pt>
                <c:pt idx="127">
                  <c:v>11.750380517503805</c:v>
                </c:pt>
                <c:pt idx="128">
                  <c:v>12.673469387755102</c:v>
                </c:pt>
                <c:pt idx="129">
                  <c:v>9.527918781725889</c:v>
                </c:pt>
                <c:pt idx="130">
                  <c:v>12.426395939086293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BE-4131-9F85-E94353F71D1B}"/>
            </c:ext>
          </c:extLst>
        </c:ser>
        <c:ser>
          <c:idx val="2"/>
          <c:order val="2"/>
          <c:tx>
            <c:strRef>
              <c:f>Summary!$BQ$2</c:f>
              <c:strCache>
                <c:ptCount val="1"/>
                <c:pt idx="0">
                  <c:v>Centre-Left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Summary!$BN$3:$BN$133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Summary!$BQ$3:$BQ$133</c:f>
              <c:numCache>
                <c:formatCode>_-* #,##0_-;\-* #,##0_-;_-* "-"??_-;_-@_-</c:formatCode>
                <c:ptCount val="131"/>
                <c:pt idx="0">
                  <c:v>57.095980311730919</c:v>
                </c:pt>
                <c:pt idx="1">
                  <c:v>56.422487223168645</c:v>
                </c:pt>
                <c:pt idx="2">
                  <c:v>57.985757884028487</c:v>
                </c:pt>
                <c:pt idx="3">
                  <c:v>59.509769094138534</c:v>
                </c:pt>
                <c:pt idx="4">
                  <c:v>65.52462526766594</c:v>
                </c:pt>
                <c:pt idx="5">
                  <c:v>61.024033437826546</c:v>
                </c:pt>
                <c:pt idx="6">
                  <c:v>62.339701648783041</c:v>
                </c:pt>
                <c:pt idx="7">
                  <c:v>60.821052631578937</c:v>
                </c:pt>
                <c:pt idx="8">
                  <c:v>58.671586715867164</c:v>
                </c:pt>
                <c:pt idx="9">
                  <c:v>60.16949152542373</c:v>
                </c:pt>
                <c:pt idx="10">
                  <c:v>61.339846475924631</c:v>
                </c:pt>
                <c:pt idx="11">
                  <c:v>59.012605042016801</c:v>
                </c:pt>
                <c:pt idx="12">
                  <c:v>57.991552933784774</c:v>
                </c:pt>
                <c:pt idx="13">
                  <c:v>59.265512874630659</c:v>
                </c:pt>
                <c:pt idx="14">
                  <c:v>58.918918918918919</c:v>
                </c:pt>
                <c:pt idx="15">
                  <c:v>59.368421052631575</c:v>
                </c:pt>
                <c:pt idx="16">
                  <c:v>63.273871983210917</c:v>
                </c:pt>
                <c:pt idx="17">
                  <c:v>58.047383493881803</c:v>
                </c:pt>
                <c:pt idx="18">
                  <c:v>57.118012422360252</c:v>
                </c:pt>
                <c:pt idx="19">
                  <c:v>54.862529457973295</c:v>
                </c:pt>
                <c:pt idx="20">
                  <c:v>51.236897274633129</c:v>
                </c:pt>
                <c:pt idx="21">
                  <c:v>52.521884118382673</c:v>
                </c:pt>
                <c:pt idx="22">
                  <c:v>53.836477987421382</c:v>
                </c:pt>
                <c:pt idx="23">
                  <c:v>51.051344743276275</c:v>
                </c:pt>
                <c:pt idx="24">
                  <c:v>54.0625</c:v>
                </c:pt>
                <c:pt idx="25">
                  <c:v>56.189290161892913</c:v>
                </c:pt>
                <c:pt idx="26">
                  <c:v>54.561514195583598</c:v>
                </c:pt>
                <c:pt idx="27">
                  <c:v>50.670157068062828</c:v>
                </c:pt>
                <c:pt idx="28">
                  <c:v>54.687094261230854</c:v>
                </c:pt>
                <c:pt idx="29">
                  <c:v>51.608515671200479</c:v>
                </c:pt>
                <c:pt idx="30">
                  <c:v>51.840198716621821</c:v>
                </c:pt>
                <c:pt idx="31">
                  <c:v>51.932250259246459</c:v>
                </c:pt>
                <c:pt idx="32">
                  <c:v>49.974524202008091</c:v>
                </c:pt>
                <c:pt idx="33">
                  <c:v>47.222570532915363</c:v>
                </c:pt>
                <c:pt idx="34">
                  <c:v>50.497257122633158</c:v>
                </c:pt>
                <c:pt idx="35">
                  <c:v>52.539184952978061</c:v>
                </c:pt>
                <c:pt idx="36">
                  <c:v>51.414141414141412</c:v>
                </c:pt>
                <c:pt idx="37">
                  <c:v>54.063581995593324</c:v>
                </c:pt>
                <c:pt idx="38">
                  <c:v>53.63156784131673</c:v>
                </c:pt>
                <c:pt idx="39">
                  <c:v>51.789473684210527</c:v>
                </c:pt>
                <c:pt idx="40">
                  <c:v>50.493506493506487</c:v>
                </c:pt>
                <c:pt idx="41">
                  <c:v>44.502074688796689</c:v>
                </c:pt>
                <c:pt idx="42">
                  <c:v>46.035805626598474</c:v>
                </c:pt>
                <c:pt idx="43">
                  <c:v>47.431318681318679</c:v>
                </c:pt>
                <c:pt idx="44">
                  <c:v>48.431876606683815</c:v>
                </c:pt>
                <c:pt idx="45">
                  <c:v>48.941979522184297</c:v>
                </c:pt>
                <c:pt idx="46">
                  <c:v>48.538409245411273</c:v>
                </c:pt>
                <c:pt idx="47">
                  <c:v>47.164790174002036</c:v>
                </c:pt>
                <c:pt idx="48">
                  <c:v>48.333333333333336</c:v>
                </c:pt>
                <c:pt idx="49">
                  <c:v>44.075975359342912</c:v>
                </c:pt>
                <c:pt idx="50">
                  <c:v>47.058823529411768</c:v>
                </c:pt>
                <c:pt idx="51">
                  <c:v>47.141368530739832</c:v>
                </c:pt>
                <c:pt idx="52">
                  <c:v>47.624020887728456</c:v>
                </c:pt>
                <c:pt idx="53">
                  <c:v>47.72867420349435</c:v>
                </c:pt>
                <c:pt idx="54">
                  <c:v>49.740932642487053</c:v>
                </c:pt>
                <c:pt idx="55">
                  <c:v>50.748898678414093</c:v>
                </c:pt>
                <c:pt idx="56">
                  <c:v>50.798056904927137</c:v>
                </c:pt>
                <c:pt idx="57">
                  <c:v>48.676521141285676</c:v>
                </c:pt>
                <c:pt idx="58">
                  <c:v>50.3125</c:v>
                </c:pt>
                <c:pt idx="59">
                  <c:v>50.783601453035814</c:v>
                </c:pt>
                <c:pt idx="60">
                  <c:v>52.544132917964681</c:v>
                </c:pt>
                <c:pt idx="61">
                  <c:v>50.699588477366248</c:v>
                </c:pt>
                <c:pt idx="62">
                  <c:v>51.204188481675402</c:v>
                </c:pt>
                <c:pt idx="63">
                  <c:v>49.961089494163424</c:v>
                </c:pt>
                <c:pt idx="64">
                  <c:v>46.31578947368422</c:v>
                </c:pt>
                <c:pt idx="65">
                  <c:v>51.237354085603116</c:v>
                </c:pt>
                <c:pt idx="66">
                  <c:v>50.659630606860155</c:v>
                </c:pt>
                <c:pt idx="67">
                  <c:v>47.71735365431244</c:v>
                </c:pt>
                <c:pt idx="68">
                  <c:v>49.944064636420144</c:v>
                </c:pt>
                <c:pt idx="69">
                  <c:v>48.000000000000007</c:v>
                </c:pt>
                <c:pt idx="70">
                  <c:v>48.674366488536457</c:v>
                </c:pt>
                <c:pt idx="71">
                  <c:v>48.56103896103896</c:v>
                </c:pt>
                <c:pt idx="72">
                  <c:v>47.399751963621327</c:v>
                </c:pt>
                <c:pt idx="73">
                  <c:v>49.62779156327543</c:v>
                </c:pt>
                <c:pt idx="74">
                  <c:v>50.328700349120595</c:v>
                </c:pt>
                <c:pt idx="75">
                  <c:v>53.265306122448983</c:v>
                </c:pt>
                <c:pt idx="76">
                  <c:v>54.101694915254249</c:v>
                </c:pt>
                <c:pt idx="77">
                  <c:v>56.249999999999993</c:v>
                </c:pt>
                <c:pt idx="78">
                  <c:v>55.038553576176547</c:v>
                </c:pt>
                <c:pt idx="79">
                  <c:v>58.823529411764717</c:v>
                </c:pt>
                <c:pt idx="80">
                  <c:v>57.606087829625331</c:v>
                </c:pt>
                <c:pt idx="81">
                  <c:v>56.262798634812292</c:v>
                </c:pt>
                <c:pt idx="82">
                  <c:v>59.522546419098155</c:v>
                </c:pt>
                <c:pt idx="83">
                  <c:v>57.647372632702059</c:v>
                </c:pt>
                <c:pt idx="84">
                  <c:v>54.952697519815906</c:v>
                </c:pt>
                <c:pt idx="85">
                  <c:v>59.2315901814301</c:v>
                </c:pt>
                <c:pt idx="86">
                  <c:v>58.458244111349039</c:v>
                </c:pt>
                <c:pt idx="87">
                  <c:v>54.517766497461928</c:v>
                </c:pt>
                <c:pt idx="88">
                  <c:v>57.858500527983111</c:v>
                </c:pt>
                <c:pt idx="89">
                  <c:v>59.091869060190064</c:v>
                </c:pt>
                <c:pt idx="90">
                  <c:v>59.341717955579341</c:v>
                </c:pt>
                <c:pt idx="91">
                  <c:v>57.429119590705604</c:v>
                </c:pt>
                <c:pt idx="92">
                  <c:v>57.048473967684011</c:v>
                </c:pt>
                <c:pt idx="93">
                  <c:v>55.453100158982515</c:v>
                </c:pt>
                <c:pt idx="94">
                  <c:v>59.10638297872341</c:v>
                </c:pt>
                <c:pt idx="95">
                  <c:v>61.895074946466821</c:v>
                </c:pt>
                <c:pt idx="96">
                  <c:v>60.430965682362327</c:v>
                </c:pt>
                <c:pt idx="97">
                  <c:v>58.383039885016167</c:v>
                </c:pt>
                <c:pt idx="98">
                  <c:v>59.520511454448588</c:v>
                </c:pt>
                <c:pt idx="99">
                  <c:v>60.390879478827372</c:v>
                </c:pt>
                <c:pt idx="100">
                  <c:v>55.17499332086561</c:v>
                </c:pt>
                <c:pt idx="101">
                  <c:v>55.691179642009928</c:v>
                </c:pt>
                <c:pt idx="102">
                  <c:v>55.034482758620697</c:v>
                </c:pt>
                <c:pt idx="103">
                  <c:v>52.145955600918597</c:v>
                </c:pt>
                <c:pt idx="104">
                  <c:v>52.530779753761976</c:v>
                </c:pt>
                <c:pt idx="105">
                  <c:v>52.043548099232559</c:v>
                </c:pt>
                <c:pt idx="106">
                  <c:v>50.863480874883372</c:v>
                </c:pt>
                <c:pt idx="107">
                  <c:v>49.237451737451735</c:v>
                </c:pt>
                <c:pt idx="108">
                  <c:v>52.063492063492063</c:v>
                </c:pt>
                <c:pt idx="109">
                  <c:v>48.497409326424865</c:v>
                </c:pt>
                <c:pt idx="110">
                  <c:v>48.870466321243534</c:v>
                </c:pt>
                <c:pt idx="111">
                  <c:v>46.79322729604926</c:v>
                </c:pt>
                <c:pt idx="112">
                  <c:v>51.009174311926621</c:v>
                </c:pt>
                <c:pt idx="113">
                  <c:v>51.692307692307693</c:v>
                </c:pt>
                <c:pt idx="114">
                  <c:v>49.615776946616791</c:v>
                </c:pt>
                <c:pt idx="115">
                  <c:v>48.540245566166448</c:v>
                </c:pt>
                <c:pt idx="116">
                  <c:v>48.247422680412384</c:v>
                </c:pt>
                <c:pt idx="117">
                  <c:v>53.846153846153847</c:v>
                </c:pt>
                <c:pt idx="118">
                  <c:v>47.939240506329128</c:v>
                </c:pt>
                <c:pt idx="119">
                  <c:v>53.875083948959031</c:v>
                </c:pt>
                <c:pt idx="120">
                  <c:v>50.909090909090928</c:v>
                </c:pt>
                <c:pt idx="121">
                  <c:v>50.960566228513649</c:v>
                </c:pt>
                <c:pt idx="122">
                  <c:v>48.846347607052891</c:v>
                </c:pt>
                <c:pt idx="123">
                  <c:v>50.558375634517773</c:v>
                </c:pt>
                <c:pt idx="124">
                  <c:v>49.948927477017371</c:v>
                </c:pt>
                <c:pt idx="125">
                  <c:v>50.909090909090907</c:v>
                </c:pt>
                <c:pt idx="126">
                  <c:v>47.744551444500765</c:v>
                </c:pt>
                <c:pt idx="127">
                  <c:v>51.080669710806696</c:v>
                </c:pt>
                <c:pt idx="128">
                  <c:v>51.122448979591837</c:v>
                </c:pt>
                <c:pt idx="129">
                  <c:v>45.076142131979694</c:v>
                </c:pt>
                <c:pt idx="130">
                  <c:v>51.289340101522846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BE-4131-9F85-E94353F71D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7436360"/>
        <c:axId val="237435576"/>
      </c:lineChart>
      <c:dateAx>
        <c:axId val="237436360"/>
        <c:scaling>
          <c:orientation val="minMax"/>
          <c:min val="38596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7435576"/>
        <c:crosses val="autoZero"/>
        <c:auto val="1"/>
        <c:lblOffset val="100"/>
        <c:baseTimeUnit val="days"/>
        <c:majorUnit val="3"/>
        <c:majorTimeUnit val="months"/>
        <c:minorUnit val="1"/>
        <c:minorTimeUnit val="months"/>
      </c:dateAx>
      <c:valAx>
        <c:axId val="23743557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_-* #,##0_-;\-* #,##0_-;_-* &quot;-&quot;??_-;_-@_-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7436360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5263702171664946"/>
          <c:y val="0.95423728813559328"/>
          <c:w val="0.28955532574974141"/>
          <c:h val="3.050847457627115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Heylen</a:t>
            </a:r>
            <a:r>
              <a:rPr lang="en-US" dirty="0"/>
              <a:t>/Colmar</a:t>
            </a:r>
            <a:r>
              <a:rPr lang="en-US" baseline="0" dirty="0"/>
              <a:t> Brunton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Labour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Sheet1!$A$2:$A$430</c:f>
              <c:strCache>
                <c:ptCount val="429"/>
                <c:pt idx="0">
                  <c:v>15-Sep-74</c:v>
                </c:pt>
                <c:pt idx="1">
                  <c:v>15-Feb-75</c:v>
                </c:pt>
                <c:pt idx="2">
                  <c:v>15-May-75</c:v>
                </c:pt>
                <c:pt idx="3">
                  <c:v>15-Jul-75</c:v>
                </c:pt>
                <c:pt idx="4">
                  <c:v>15-Sep-75</c:v>
                </c:pt>
                <c:pt idx="5">
                  <c:v>15-Nov-75</c:v>
                </c:pt>
                <c:pt idx="6">
                  <c:v>15-Jun-76</c:v>
                </c:pt>
                <c:pt idx="7">
                  <c:v>15-Feb-77</c:v>
                </c:pt>
                <c:pt idx="8">
                  <c:v>15-May-77</c:v>
                </c:pt>
                <c:pt idx="9">
                  <c:v>15-Jun-77</c:v>
                </c:pt>
                <c:pt idx="10">
                  <c:v>15-Aug-77</c:v>
                </c:pt>
                <c:pt idx="11">
                  <c:v>15-Sep-77</c:v>
                </c:pt>
                <c:pt idx="12">
                  <c:v>15-Oct-77</c:v>
                </c:pt>
                <c:pt idx="13">
                  <c:v>15-Dec-77</c:v>
                </c:pt>
                <c:pt idx="14">
                  <c:v>15-Feb-78</c:v>
                </c:pt>
                <c:pt idx="15">
                  <c:v>15-Mar-78</c:v>
                </c:pt>
                <c:pt idx="16">
                  <c:v>15-Apr-78</c:v>
                </c:pt>
                <c:pt idx="17">
                  <c:v>15-May-78</c:v>
                </c:pt>
                <c:pt idx="18">
                  <c:v>15-Jun-78</c:v>
                </c:pt>
                <c:pt idx="19">
                  <c:v>15-Jul-78</c:v>
                </c:pt>
                <c:pt idx="20">
                  <c:v>15-Aug-78</c:v>
                </c:pt>
                <c:pt idx="21">
                  <c:v>30-Sep-78</c:v>
                </c:pt>
                <c:pt idx="22">
                  <c:v>28-Oct-78</c:v>
                </c:pt>
                <c:pt idx="23">
                  <c:v>18-Nov-78</c:v>
                </c:pt>
                <c:pt idx="24">
                  <c:v>25-Nov-78</c:v>
                </c:pt>
                <c:pt idx="25">
                  <c:v>15-Dec-78</c:v>
                </c:pt>
                <c:pt idx="26">
                  <c:v>24-Feb-79</c:v>
                </c:pt>
                <c:pt idx="27">
                  <c:v>31-Mar-79</c:v>
                </c:pt>
                <c:pt idx="28">
                  <c:v>05-May-79</c:v>
                </c:pt>
                <c:pt idx="29">
                  <c:v>09-Jun-79</c:v>
                </c:pt>
                <c:pt idx="30">
                  <c:v>07-Jul-79</c:v>
                </c:pt>
                <c:pt idx="31">
                  <c:v>04-Aug-79</c:v>
                </c:pt>
                <c:pt idx="32">
                  <c:v>08-Sep-79</c:v>
                </c:pt>
                <c:pt idx="33">
                  <c:v>06-Oct-79</c:v>
                </c:pt>
                <c:pt idx="34">
                  <c:v>03-Nov-79</c:v>
                </c:pt>
                <c:pt idx="35">
                  <c:v>01-Dec-79</c:v>
                </c:pt>
                <c:pt idx="36">
                  <c:v>02-Feb-80</c:v>
                </c:pt>
                <c:pt idx="37">
                  <c:v>01-Mar-80</c:v>
                </c:pt>
                <c:pt idx="38">
                  <c:v>12-Apr-80</c:v>
                </c:pt>
                <c:pt idx="39">
                  <c:v>03-May-80</c:v>
                </c:pt>
                <c:pt idx="40">
                  <c:v>07-Jun-80</c:v>
                </c:pt>
                <c:pt idx="41">
                  <c:v>05-Jul-80</c:v>
                </c:pt>
                <c:pt idx="42">
                  <c:v>09-Aug-80</c:v>
                </c:pt>
                <c:pt idx="43">
                  <c:v>06-Sep-80</c:v>
                </c:pt>
                <c:pt idx="44">
                  <c:v>04-Oct-80</c:v>
                </c:pt>
                <c:pt idx="45">
                  <c:v>18-Oct-80</c:v>
                </c:pt>
                <c:pt idx="46">
                  <c:v>01-Nov-80</c:v>
                </c:pt>
                <c:pt idx="47">
                  <c:v>06-Dec-80</c:v>
                </c:pt>
                <c:pt idx="48">
                  <c:v>07-Feb-81</c:v>
                </c:pt>
                <c:pt idx="49">
                  <c:v>14-Mar-81</c:v>
                </c:pt>
                <c:pt idx="50">
                  <c:v>04-Apr-81</c:v>
                </c:pt>
                <c:pt idx="51">
                  <c:v>02-May-81</c:v>
                </c:pt>
                <c:pt idx="52">
                  <c:v>06-Jun-81</c:v>
                </c:pt>
                <c:pt idx="53">
                  <c:v>11-Jul-81</c:v>
                </c:pt>
                <c:pt idx="54">
                  <c:v>01-Aug-81</c:v>
                </c:pt>
                <c:pt idx="55">
                  <c:v>05-Sep-81</c:v>
                </c:pt>
                <c:pt idx="56">
                  <c:v>03-Oct-81</c:v>
                </c:pt>
                <c:pt idx="57">
                  <c:v>31-Oct-81</c:v>
                </c:pt>
                <c:pt idx="58">
                  <c:v>21-Nov-81</c:v>
                </c:pt>
                <c:pt idx="59">
                  <c:v>28-Nov-81</c:v>
                </c:pt>
                <c:pt idx="60">
                  <c:v>06-Feb-82</c:v>
                </c:pt>
                <c:pt idx="61">
                  <c:v>03-Apr-82</c:v>
                </c:pt>
                <c:pt idx="62">
                  <c:v>08-May-82</c:v>
                </c:pt>
                <c:pt idx="63">
                  <c:v>29-May-82</c:v>
                </c:pt>
                <c:pt idx="64">
                  <c:v>03-Jul-82</c:v>
                </c:pt>
                <c:pt idx="65">
                  <c:v>07-Aug-82</c:v>
                </c:pt>
                <c:pt idx="66">
                  <c:v>04-Sep-82</c:v>
                </c:pt>
                <c:pt idx="67">
                  <c:v>02-Oct-82</c:v>
                </c:pt>
                <c:pt idx="68">
                  <c:v>30-Oct-82</c:v>
                </c:pt>
                <c:pt idx="69">
                  <c:v>27-Nov-82</c:v>
                </c:pt>
                <c:pt idx="70">
                  <c:v>05-Feb-83</c:v>
                </c:pt>
                <c:pt idx="71">
                  <c:v>26-Feb-83</c:v>
                </c:pt>
                <c:pt idx="72">
                  <c:v>09-Apr-83</c:v>
                </c:pt>
                <c:pt idx="73">
                  <c:v>07-May-83</c:v>
                </c:pt>
                <c:pt idx="74">
                  <c:v>28-May-83</c:v>
                </c:pt>
                <c:pt idx="75">
                  <c:v>02-Jul-83</c:v>
                </c:pt>
                <c:pt idx="76">
                  <c:v>06-Aug-83</c:v>
                </c:pt>
                <c:pt idx="77">
                  <c:v>03-Sep-83</c:v>
                </c:pt>
                <c:pt idx="78">
                  <c:v>01-Oct-83</c:v>
                </c:pt>
                <c:pt idx="79">
                  <c:v>05-Nov-83</c:v>
                </c:pt>
                <c:pt idx="80">
                  <c:v>26-Nov-83</c:v>
                </c:pt>
                <c:pt idx="81">
                  <c:v>04-Feb-84</c:v>
                </c:pt>
                <c:pt idx="82">
                  <c:v>03-Mar-84</c:v>
                </c:pt>
                <c:pt idx="83">
                  <c:v>31-Mar-84</c:v>
                </c:pt>
                <c:pt idx="84">
                  <c:v>28-Apr-84</c:v>
                </c:pt>
                <c:pt idx="85">
                  <c:v>26-May-84</c:v>
                </c:pt>
                <c:pt idx="86">
                  <c:v>16-Jun-84</c:v>
                </c:pt>
                <c:pt idx="87">
                  <c:v>07-Jul-84</c:v>
                </c:pt>
                <c:pt idx="88">
                  <c:v>14-Jul-84</c:v>
                </c:pt>
                <c:pt idx="89">
                  <c:v>04-Aug-84</c:v>
                </c:pt>
                <c:pt idx="90">
                  <c:v>01-Sep-84</c:v>
                </c:pt>
                <c:pt idx="91">
                  <c:v>29-Sep-84</c:v>
                </c:pt>
                <c:pt idx="92">
                  <c:v>27-Oct-84</c:v>
                </c:pt>
                <c:pt idx="93">
                  <c:v>01-Dec-84</c:v>
                </c:pt>
                <c:pt idx="94">
                  <c:v>02-Feb-85</c:v>
                </c:pt>
                <c:pt idx="95">
                  <c:v>23-Feb-85</c:v>
                </c:pt>
                <c:pt idx="96">
                  <c:v>09-Mar-85</c:v>
                </c:pt>
                <c:pt idx="97">
                  <c:v>30-Mar-85</c:v>
                </c:pt>
                <c:pt idx="98">
                  <c:v>20-Apr-85</c:v>
                </c:pt>
                <c:pt idx="99">
                  <c:v>25-May-85</c:v>
                </c:pt>
                <c:pt idx="100">
                  <c:v>22-Jun-85</c:v>
                </c:pt>
                <c:pt idx="101">
                  <c:v>20-Jul-85</c:v>
                </c:pt>
                <c:pt idx="102">
                  <c:v>17-Aug-85</c:v>
                </c:pt>
                <c:pt idx="103">
                  <c:v>14-Sep-85</c:v>
                </c:pt>
                <c:pt idx="104">
                  <c:v>19-Oct-85</c:v>
                </c:pt>
                <c:pt idx="105">
                  <c:v>02-Nov-85</c:v>
                </c:pt>
                <c:pt idx="106">
                  <c:v>23-Nov-85</c:v>
                </c:pt>
                <c:pt idx="107">
                  <c:v>14-Dec-85</c:v>
                </c:pt>
                <c:pt idx="108">
                  <c:v>08-Feb-85</c:v>
                </c:pt>
                <c:pt idx="109">
                  <c:v>01-Mar-86</c:v>
                </c:pt>
                <c:pt idx="110">
                  <c:v>05-Apr-86</c:v>
                </c:pt>
                <c:pt idx="111">
                  <c:v>03-May-86</c:v>
                </c:pt>
                <c:pt idx="112">
                  <c:v>14-Jun-86</c:v>
                </c:pt>
                <c:pt idx="113">
                  <c:v>12-Jul-86</c:v>
                </c:pt>
                <c:pt idx="114">
                  <c:v>16-Aug-86</c:v>
                </c:pt>
                <c:pt idx="115">
                  <c:v>13-Sep-86</c:v>
                </c:pt>
                <c:pt idx="116">
                  <c:v>18-Oct-86</c:v>
                </c:pt>
                <c:pt idx="117">
                  <c:v>22-Nov-86</c:v>
                </c:pt>
                <c:pt idx="118">
                  <c:v>06-Dec-86</c:v>
                </c:pt>
                <c:pt idx="119">
                  <c:v>31-Jan-87</c:v>
                </c:pt>
                <c:pt idx="120">
                  <c:v>28-Feb-87</c:v>
                </c:pt>
                <c:pt idx="121">
                  <c:v>28-Mar-87</c:v>
                </c:pt>
                <c:pt idx="122">
                  <c:v>25-Apr-87</c:v>
                </c:pt>
                <c:pt idx="123">
                  <c:v>23-May-87</c:v>
                </c:pt>
                <c:pt idx="124">
                  <c:v>20-Jun-87</c:v>
                </c:pt>
                <c:pt idx="125">
                  <c:v>25-Jul-87</c:v>
                </c:pt>
                <c:pt idx="126">
                  <c:v>08-Aug-87</c:v>
                </c:pt>
                <c:pt idx="127">
                  <c:v>15-Aug-87</c:v>
                </c:pt>
                <c:pt idx="128">
                  <c:v>05-Sep-87</c:v>
                </c:pt>
                <c:pt idx="129">
                  <c:v>26-Sep-87</c:v>
                </c:pt>
                <c:pt idx="130">
                  <c:v>28-Nov-87</c:v>
                </c:pt>
                <c:pt idx="131">
                  <c:v>13-Feb-88</c:v>
                </c:pt>
                <c:pt idx="132">
                  <c:v>12-Mar-88</c:v>
                </c:pt>
                <c:pt idx="133">
                  <c:v>09-Apr-88</c:v>
                </c:pt>
                <c:pt idx="134">
                  <c:v>21-May-88</c:v>
                </c:pt>
                <c:pt idx="135">
                  <c:v>25-Jun-88</c:v>
                </c:pt>
                <c:pt idx="136">
                  <c:v>23-Jul-88</c:v>
                </c:pt>
                <c:pt idx="137">
                  <c:v>20-Aug-88</c:v>
                </c:pt>
                <c:pt idx="138">
                  <c:v>17-Sep-88</c:v>
                </c:pt>
                <c:pt idx="139">
                  <c:v>15-Oct-88</c:v>
                </c:pt>
                <c:pt idx="140">
                  <c:v>19-Nov-88</c:v>
                </c:pt>
                <c:pt idx="141">
                  <c:v>10-Dec-88</c:v>
                </c:pt>
                <c:pt idx="142">
                  <c:v>19-Dec-88</c:v>
                </c:pt>
                <c:pt idx="143">
                  <c:v>11-Feb-89</c:v>
                </c:pt>
                <c:pt idx="144">
                  <c:v>01-Apr-89</c:v>
                </c:pt>
                <c:pt idx="145">
                  <c:v>13-May-89</c:v>
                </c:pt>
                <c:pt idx="146">
                  <c:v>10-Jun-89</c:v>
                </c:pt>
                <c:pt idx="147">
                  <c:v>01-Jul-89</c:v>
                </c:pt>
                <c:pt idx="148">
                  <c:v>05-Aug-89</c:v>
                </c:pt>
                <c:pt idx="149">
                  <c:v>08-Aug-89</c:v>
                </c:pt>
                <c:pt idx="150">
                  <c:v>02-Sep-89</c:v>
                </c:pt>
                <c:pt idx="151">
                  <c:v>07-Oct-89</c:v>
                </c:pt>
                <c:pt idx="152">
                  <c:v>29-Oct-89</c:v>
                </c:pt>
                <c:pt idx="153">
                  <c:v>18-Nov-89</c:v>
                </c:pt>
                <c:pt idx="154">
                  <c:v>09-Dec-89</c:v>
                </c:pt>
                <c:pt idx="155">
                  <c:v>10-Feb-90</c:v>
                </c:pt>
                <c:pt idx="156">
                  <c:v>10-Mar-90</c:v>
                </c:pt>
                <c:pt idx="157">
                  <c:v>07-Apr-90</c:v>
                </c:pt>
                <c:pt idx="158">
                  <c:v>05-May-90</c:v>
                </c:pt>
                <c:pt idx="159">
                  <c:v>09-Jun-90</c:v>
                </c:pt>
                <c:pt idx="160">
                  <c:v>07-Jul-90</c:v>
                </c:pt>
                <c:pt idx="161">
                  <c:v>05-Aug-90</c:v>
                </c:pt>
                <c:pt idx="162">
                  <c:v>08-Sep-90</c:v>
                </c:pt>
                <c:pt idx="163">
                  <c:v>30-Sep-90</c:v>
                </c:pt>
                <c:pt idx="164">
                  <c:v>13-Oct-90</c:v>
                </c:pt>
                <c:pt idx="165">
                  <c:v>19-Oct-90</c:v>
                </c:pt>
                <c:pt idx="166">
                  <c:v>27-Oct-90</c:v>
                </c:pt>
                <c:pt idx="167">
                  <c:v>08-Dec-90</c:v>
                </c:pt>
                <c:pt idx="168">
                  <c:v>02-Feb-91</c:v>
                </c:pt>
                <c:pt idx="169">
                  <c:v>09-Mar-91</c:v>
                </c:pt>
                <c:pt idx="170">
                  <c:v>06-Apr-91</c:v>
                </c:pt>
                <c:pt idx="171">
                  <c:v>06-May-91</c:v>
                </c:pt>
                <c:pt idx="172">
                  <c:v>08-Jun-91</c:v>
                </c:pt>
                <c:pt idx="173">
                  <c:v>06-Jul-91</c:v>
                </c:pt>
                <c:pt idx="174">
                  <c:v>03-Aug-91</c:v>
                </c:pt>
                <c:pt idx="175">
                  <c:v>31-Aug-91</c:v>
                </c:pt>
                <c:pt idx="176">
                  <c:v>21-Sep-91</c:v>
                </c:pt>
                <c:pt idx="177">
                  <c:v>19-Oct-91</c:v>
                </c:pt>
                <c:pt idx="178">
                  <c:v>23-Nov-91</c:v>
                </c:pt>
                <c:pt idx="179">
                  <c:v>07-Dec-91</c:v>
                </c:pt>
                <c:pt idx="180">
                  <c:v>01-Feb-92</c:v>
                </c:pt>
                <c:pt idx="181">
                  <c:v>07-Mar-92</c:v>
                </c:pt>
                <c:pt idx="182">
                  <c:v>04-Apr-92</c:v>
                </c:pt>
                <c:pt idx="183">
                  <c:v>29-Apr-92</c:v>
                </c:pt>
                <c:pt idx="184">
                  <c:v>06-Jun-92</c:v>
                </c:pt>
                <c:pt idx="185">
                  <c:v>03-Jul-92</c:v>
                </c:pt>
                <c:pt idx="186">
                  <c:v>08-Aug-92</c:v>
                </c:pt>
                <c:pt idx="187">
                  <c:v>05-Sep-92</c:v>
                </c:pt>
                <c:pt idx="188">
                  <c:v>03-Oct-92</c:v>
                </c:pt>
                <c:pt idx="189">
                  <c:v>07-Nov-92</c:v>
                </c:pt>
                <c:pt idx="190">
                  <c:v>05-Dec-92</c:v>
                </c:pt>
                <c:pt idx="191">
                  <c:v>06-Feb-93</c:v>
                </c:pt>
                <c:pt idx="192">
                  <c:v>06-Mar-93</c:v>
                </c:pt>
                <c:pt idx="193">
                  <c:v>03-Apr-93</c:v>
                </c:pt>
                <c:pt idx="194">
                  <c:v>01-May-93</c:v>
                </c:pt>
                <c:pt idx="195">
                  <c:v>29-May-93</c:v>
                </c:pt>
                <c:pt idx="196">
                  <c:v>03-Jul-93</c:v>
                </c:pt>
                <c:pt idx="197">
                  <c:v>19-Jul-93</c:v>
                </c:pt>
                <c:pt idx="198">
                  <c:v>08-Aug-93</c:v>
                </c:pt>
                <c:pt idx="199">
                  <c:v>04-Sep-93</c:v>
                </c:pt>
                <c:pt idx="200">
                  <c:v>02-Oct-93</c:v>
                </c:pt>
                <c:pt idx="201">
                  <c:v>17-Oct-93</c:v>
                </c:pt>
                <c:pt idx="202">
                  <c:v>31-Oct-93</c:v>
                </c:pt>
                <c:pt idx="203">
                  <c:v>El:6/11/93</c:v>
                </c:pt>
                <c:pt idx="204">
                  <c:v>04-Dec-93</c:v>
                </c:pt>
                <c:pt idx="205">
                  <c:v>54/02/1994</c:v>
                </c:pt>
                <c:pt idx="206">
                  <c:v>05-Mar-94</c:v>
                </c:pt>
                <c:pt idx="207">
                  <c:v>26-Mar-94</c:v>
                </c:pt>
                <c:pt idx="208">
                  <c:v>07-May-94</c:v>
                </c:pt>
                <c:pt idx="209">
                  <c:v>28-May-94</c:v>
                </c:pt>
                <c:pt idx="210">
                  <c:v>02-Jul-94</c:v>
                </c:pt>
                <c:pt idx="211">
                  <c:v>30-Jul-94</c:v>
                </c:pt>
                <c:pt idx="212">
                  <c:v>03-Sep-94</c:v>
                </c:pt>
                <c:pt idx="213">
                  <c:v>01-Oct-94</c:v>
                </c:pt>
                <c:pt idx="214">
                  <c:v>29-Oct-94</c:v>
                </c:pt>
                <c:pt idx="215">
                  <c:v>03-Dec-94</c:v>
                </c:pt>
                <c:pt idx="216">
                  <c:v>09-May-95</c:v>
                </c:pt>
                <c:pt idx="217">
                  <c:v>15-Jun-95</c:v>
                </c:pt>
                <c:pt idx="218">
                  <c:v>17-Jul-95</c:v>
                </c:pt>
                <c:pt idx="219">
                  <c:v>13-Aug-95</c:v>
                </c:pt>
                <c:pt idx="220">
                  <c:v>07-Sep-95</c:v>
                </c:pt>
                <c:pt idx="221">
                  <c:v>07-Oct-95</c:v>
                </c:pt>
                <c:pt idx="222">
                  <c:v>14-Nov-95</c:v>
                </c:pt>
                <c:pt idx="223">
                  <c:v>21-Feb-96</c:v>
                </c:pt>
                <c:pt idx="224">
                  <c:v>18-Mar-96</c:v>
                </c:pt>
                <c:pt idx="225">
                  <c:v>18-Apr-96</c:v>
                </c:pt>
                <c:pt idx="226">
                  <c:v>16-May-96</c:v>
                </c:pt>
                <c:pt idx="227">
                  <c:v>14-Jun-96</c:v>
                </c:pt>
                <c:pt idx="228">
                  <c:v>19-Jul-96</c:v>
                </c:pt>
                <c:pt idx="229">
                  <c:v>02-Aug-96</c:v>
                </c:pt>
                <c:pt idx="230">
                  <c:v>15-Aug-96</c:v>
                </c:pt>
                <c:pt idx="231">
                  <c:v>29-Aug-96</c:v>
                </c:pt>
                <c:pt idx="232">
                  <c:v>12-Sep-96</c:v>
                </c:pt>
                <c:pt idx="233">
                  <c:v>26-Sep-96</c:v>
                </c:pt>
                <c:pt idx="234">
                  <c:v>03-Oct-96</c:v>
                </c:pt>
                <c:pt idx="235">
                  <c:v>El:12-Oct-96</c:v>
                </c:pt>
                <c:pt idx="236">
                  <c:v>13-Feb-97</c:v>
                </c:pt>
                <c:pt idx="237">
                  <c:v>13-Mar-97</c:v>
                </c:pt>
                <c:pt idx="238">
                  <c:v>11-Apr-97</c:v>
                </c:pt>
                <c:pt idx="239">
                  <c:v>08-May-97</c:v>
                </c:pt>
                <c:pt idx="240">
                  <c:v>19-Jun-97</c:v>
                </c:pt>
                <c:pt idx="241">
                  <c:v>10-Jul-97</c:v>
                </c:pt>
                <c:pt idx="242">
                  <c:v>07-Aug-97</c:v>
                </c:pt>
                <c:pt idx="243">
                  <c:v>18-Sep-97</c:v>
                </c:pt>
                <c:pt idx="244">
                  <c:v>16-Oct-97</c:v>
                </c:pt>
                <c:pt idx="245">
                  <c:v>04-Nov-97</c:v>
                </c:pt>
                <c:pt idx="246">
                  <c:v>13-Nov-97</c:v>
                </c:pt>
                <c:pt idx="247">
                  <c:v>11-Dec-97</c:v>
                </c:pt>
                <c:pt idx="248">
                  <c:v>12-Feb-98</c:v>
                </c:pt>
                <c:pt idx="249">
                  <c:v>19-Mar-98</c:v>
                </c:pt>
                <c:pt idx="250">
                  <c:v>23-Apr-98</c:v>
                </c:pt>
                <c:pt idx="251">
                  <c:v>14-May-98</c:v>
                </c:pt>
                <c:pt idx="252">
                  <c:v>18-Jun-98</c:v>
                </c:pt>
                <c:pt idx="253">
                  <c:v>09-Jul-98</c:v>
                </c:pt>
                <c:pt idx="254">
                  <c:v>06-Aug-98</c:v>
                </c:pt>
                <c:pt idx="255">
                  <c:v>13-Aug-98</c:v>
                </c:pt>
                <c:pt idx="256">
                  <c:v>17-Sep-98</c:v>
                </c:pt>
                <c:pt idx="257">
                  <c:v>15-Oct-98</c:v>
                </c:pt>
                <c:pt idx="258">
                  <c:v>12-Nov-98</c:v>
                </c:pt>
                <c:pt idx="259">
                  <c:v>10-Dec-98</c:v>
                </c:pt>
                <c:pt idx="260">
                  <c:v>11-Feb-99</c:v>
                </c:pt>
                <c:pt idx="261">
                  <c:v>18-Mar-99</c:v>
                </c:pt>
                <c:pt idx="262">
                  <c:v>24-Apr-99</c:v>
                </c:pt>
                <c:pt idx="263">
                  <c:v>13-May-99</c:v>
                </c:pt>
                <c:pt idx="264">
                  <c:v>17-Jun-99</c:v>
                </c:pt>
                <c:pt idx="265">
                  <c:v>08-Jul-99</c:v>
                </c:pt>
                <c:pt idx="266">
                  <c:v>05-Aug-99</c:v>
                </c:pt>
                <c:pt idx="267">
                  <c:v>16-Sep-99</c:v>
                </c:pt>
                <c:pt idx="268">
                  <c:v>14-Oct-99</c:v>
                </c:pt>
                <c:pt idx="269">
                  <c:v>11-Nov-99</c:v>
                </c:pt>
                <c:pt idx="270">
                  <c:v>24-Nov-99</c:v>
                </c:pt>
                <c:pt idx="271">
                  <c:v>El:27-Nov-99</c:v>
                </c:pt>
                <c:pt idx="272">
                  <c:v>24-Feb-00</c:v>
                </c:pt>
                <c:pt idx="273">
                  <c:v>16-Mar-00</c:v>
                </c:pt>
                <c:pt idx="274">
                  <c:v>13-Apr-00</c:v>
                </c:pt>
                <c:pt idx="275">
                  <c:v>11-May-00</c:v>
                </c:pt>
                <c:pt idx="276">
                  <c:v>21-Jun-00</c:v>
                </c:pt>
                <c:pt idx="277">
                  <c:v>13-Jul-00</c:v>
                </c:pt>
                <c:pt idx="278">
                  <c:v>17-Aug-00</c:v>
                </c:pt>
                <c:pt idx="279">
                  <c:v>14-Sep-00</c:v>
                </c:pt>
                <c:pt idx="280">
                  <c:v>12-Oct-00</c:v>
                </c:pt>
                <c:pt idx="281">
                  <c:v>23-Nov-00</c:v>
                </c:pt>
                <c:pt idx="282">
                  <c:v>14-Dec-00</c:v>
                </c:pt>
                <c:pt idx="283">
                  <c:v>15-Feb-01</c:v>
                </c:pt>
                <c:pt idx="284">
                  <c:v>08-Mar-01</c:v>
                </c:pt>
                <c:pt idx="285">
                  <c:v>05-Apr-01</c:v>
                </c:pt>
                <c:pt idx="286">
                  <c:v>10-May-01</c:v>
                </c:pt>
                <c:pt idx="287">
                  <c:v>14-Jun-01</c:v>
                </c:pt>
                <c:pt idx="288">
                  <c:v>19-Jul-01</c:v>
                </c:pt>
                <c:pt idx="289">
                  <c:v>16-Aug-01</c:v>
                </c:pt>
                <c:pt idx="290">
                  <c:v>13-Sep-01</c:v>
                </c:pt>
                <c:pt idx="291">
                  <c:v>11-Oct-01</c:v>
                </c:pt>
                <c:pt idx="292">
                  <c:v>08-Nov-01</c:v>
                </c:pt>
                <c:pt idx="293">
                  <c:v>13-Dec-01</c:v>
                </c:pt>
                <c:pt idx="294">
                  <c:v>14-Feb-02</c:v>
                </c:pt>
                <c:pt idx="295">
                  <c:v>14-Mar-02</c:v>
                </c:pt>
                <c:pt idx="296">
                  <c:v>18-Apr-02</c:v>
                </c:pt>
                <c:pt idx="297">
                  <c:v>16-May-02</c:v>
                </c:pt>
                <c:pt idx="298">
                  <c:v>13-Jun-02</c:v>
                </c:pt>
                <c:pt idx="299">
                  <c:v>27-Jun-02</c:v>
                </c:pt>
                <c:pt idx="300">
                  <c:v>11-Jul-02</c:v>
                </c:pt>
                <c:pt idx="301">
                  <c:v>24-Jul-02</c:v>
                </c:pt>
                <c:pt idx="302">
                  <c:v>29-Aug-02</c:v>
                </c:pt>
                <c:pt idx="303">
                  <c:v>23-Sep-02</c:v>
                </c:pt>
                <c:pt idx="304">
                  <c:v>24-Oct-02</c:v>
                </c:pt>
                <c:pt idx="305">
                  <c:v>14-Nov-02</c:v>
                </c:pt>
                <c:pt idx="306">
                  <c:v>12-Dec-02</c:v>
                </c:pt>
                <c:pt idx="307">
                  <c:v>13-Feb-03</c:v>
                </c:pt>
                <c:pt idx="308">
                  <c:v>23-Mar-03</c:v>
                </c:pt>
                <c:pt idx="309">
                  <c:v>10-Apr-03</c:v>
                </c:pt>
                <c:pt idx="310">
                  <c:v>15-May-03</c:v>
                </c:pt>
                <c:pt idx="311">
                  <c:v>12-Jun-03</c:v>
                </c:pt>
                <c:pt idx="312">
                  <c:v>10-Jul-03</c:v>
                </c:pt>
                <c:pt idx="313">
                  <c:v>14-Aug-03</c:v>
                </c:pt>
                <c:pt idx="314">
                  <c:v>11-Sep-03</c:v>
                </c:pt>
                <c:pt idx="315">
                  <c:v>09-Oct-03</c:v>
                </c:pt>
                <c:pt idx="316">
                  <c:v>06-Nov-03</c:v>
                </c:pt>
                <c:pt idx="317">
                  <c:v>11-Dec-03</c:v>
                </c:pt>
                <c:pt idx="318">
                  <c:v>14-Feb-04</c:v>
                </c:pt>
                <c:pt idx="319">
                  <c:v>18-Mar-04</c:v>
                </c:pt>
                <c:pt idx="320">
                  <c:v>22-Apr-04</c:v>
                </c:pt>
                <c:pt idx="321">
                  <c:v>20-May-04</c:v>
                </c:pt>
                <c:pt idx="322">
                  <c:v>17-Jun-04</c:v>
                </c:pt>
                <c:pt idx="323">
                  <c:v>08-Jul-04</c:v>
                </c:pt>
                <c:pt idx="324">
                  <c:v>12-Aug-04</c:v>
                </c:pt>
                <c:pt idx="325">
                  <c:v>09-Sep-04</c:v>
                </c:pt>
                <c:pt idx="326">
                  <c:v>07-Oct-04</c:v>
                </c:pt>
                <c:pt idx="327">
                  <c:v>11-Nov-04</c:v>
                </c:pt>
                <c:pt idx="328">
                  <c:v>09-Dec-04</c:v>
                </c:pt>
                <c:pt idx="329">
                  <c:v>10-Feb-05</c:v>
                </c:pt>
                <c:pt idx="330">
                  <c:v>17-Mar-05</c:v>
                </c:pt>
                <c:pt idx="331">
                  <c:v>14-Apr-05</c:v>
                </c:pt>
                <c:pt idx="332">
                  <c:v>12-May-05</c:v>
                </c:pt>
                <c:pt idx="333">
                  <c:v>16-Jun-05</c:v>
                </c:pt>
                <c:pt idx="334">
                  <c:v>14-Jul-05</c:v>
                </c:pt>
                <c:pt idx="335">
                  <c:v>04-Aug-05</c:v>
                </c:pt>
                <c:pt idx="336">
                  <c:v>18-Aug-05</c:v>
                </c:pt>
                <c:pt idx="337">
                  <c:v>25-Aug-05</c:v>
                </c:pt>
                <c:pt idx="338">
                  <c:v>01-Sep-05</c:v>
                </c:pt>
                <c:pt idx="339">
                  <c:v>08-Sep-05</c:v>
                </c:pt>
                <c:pt idx="340">
                  <c:v>14-Sep-05</c:v>
                </c:pt>
                <c:pt idx="341">
                  <c:v>EL: 17-Sept-05</c:v>
                </c:pt>
                <c:pt idx="342">
                  <c:v>17-Nov-05</c:v>
                </c:pt>
                <c:pt idx="343">
                  <c:v>08-Dec-05</c:v>
                </c:pt>
                <c:pt idx="344">
                  <c:v>16-Feb-06</c:v>
                </c:pt>
                <c:pt idx="345">
                  <c:v>23-Mar-06</c:v>
                </c:pt>
                <c:pt idx="346">
                  <c:v>25-May-06</c:v>
                </c:pt>
                <c:pt idx="347">
                  <c:v>13-Jul-06</c:v>
                </c:pt>
                <c:pt idx="348">
                  <c:v>10-Aug-06</c:v>
                </c:pt>
                <c:pt idx="349">
                  <c:v>21-Sep-06</c:v>
                </c:pt>
                <c:pt idx="350">
                  <c:v>19-Oct-06</c:v>
                </c:pt>
                <c:pt idx="351">
                  <c:v>15-Feb-07</c:v>
                </c:pt>
                <c:pt idx="352">
                  <c:v>22-Mar-07</c:v>
                </c:pt>
                <c:pt idx="353">
                  <c:v>19-Apr-07</c:v>
                </c:pt>
                <c:pt idx="354">
                  <c:v>24-May-07</c:v>
                </c:pt>
                <c:pt idx="355">
                  <c:v>05-Jul-07</c:v>
                </c:pt>
                <c:pt idx="356">
                  <c:v>09-Aug-07</c:v>
                </c:pt>
                <c:pt idx="357">
                  <c:v>13-Sep-07</c:v>
                </c:pt>
                <c:pt idx="358">
                  <c:v>11-Oct-07</c:v>
                </c:pt>
                <c:pt idx="359">
                  <c:v>13-Dec-07</c:v>
                </c:pt>
                <c:pt idx="360">
                  <c:v>14-Feb-08</c:v>
                </c:pt>
                <c:pt idx="361">
                  <c:v>13-Mar-08</c:v>
                </c:pt>
                <c:pt idx="362">
                  <c:v>17-Apr-08</c:v>
                </c:pt>
                <c:pt idx="363">
                  <c:v>29-May-08</c:v>
                </c:pt>
                <c:pt idx="364">
                  <c:v>19-Jun-08</c:v>
                </c:pt>
                <c:pt idx="365">
                  <c:v>17-Jul-08</c:v>
                </c:pt>
                <c:pt idx="366">
                  <c:v>14-Aug-08</c:v>
                </c:pt>
                <c:pt idx="367">
                  <c:v>11-Sep-08</c:v>
                </c:pt>
                <c:pt idx="368">
                  <c:v>02-Oct-08</c:v>
                </c:pt>
                <c:pt idx="369">
                  <c:v>09-Oct-08</c:v>
                </c:pt>
                <c:pt idx="370">
                  <c:v>16-Oct-08</c:v>
                </c:pt>
                <c:pt idx="371">
                  <c:v>23-Oct-08</c:v>
                </c:pt>
                <c:pt idx="372">
                  <c:v>05-Nov-08</c:v>
                </c:pt>
                <c:pt idx="373">
                  <c:v>EL:8 Nov 08</c:v>
                </c:pt>
                <c:pt idx="374">
                  <c:v>19-Feb-09</c:v>
                </c:pt>
                <c:pt idx="375">
                  <c:v>01-Apr-09</c:v>
                </c:pt>
                <c:pt idx="376">
                  <c:v>29-Jul-09</c:v>
                </c:pt>
                <c:pt idx="377">
                  <c:v>24-Sep-09</c:v>
                </c:pt>
                <c:pt idx="378">
                  <c:v>25-Nov-09</c:v>
                </c:pt>
                <c:pt idx="379">
                  <c:v>17-Feb-10</c:v>
                </c:pt>
                <c:pt idx="380">
                  <c:v>14-Apr-10</c:v>
                </c:pt>
                <c:pt idx="381">
                  <c:v>26-May-10</c:v>
                </c:pt>
                <c:pt idx="382">
                  <c:v>04-Aug-10</c:v>
                </c:pt>
                <c:pt idx="383">
                  <c:v>22-Sep-10</c:v>
                </c:pt>
                <c:pt idx="384">
                  <c:v>15-Dec-10</c:v>
                </c:pt>
                <c:pt idx="385">
                  <c:v>16-Feb-11</c:v>
                </c:pt>
                <c:pt idx="386">
                  <c:v>06-Apr-11</c:v>
                </c:pt>
                <c:pt idx="387">
                  <c:v>25-May-11</c:v>
                </c:pt>
                <c:pt idx="388">
                  <c:v>13-Jul-11</c:v>
                </c:pt>
                <c:pt idx="389">
                  <c:v>17-Aug-11</c:v>
                </c:pt>
                <c:pt idx="390">
                  <c:v>28-Sep-11</c:v>
                </c:pt>
                <c:pt idx="391">
                  <c:v>02-Nov-11</c:v>
                </c:pt>
                <c:pt idx="392">
                  <c:v>09-Nov-11</c:v>
                </c:pt>
                <c:pt idx="393">
                  <c:v>16-Nov-11</c:v>
                </c:pt>
                <c:pt idx="394">
                  <c:v>23-Nov-11</c:v>
                </c:pt>
                <c:pt idx="395">
                  <c:v>EL:26 Nov 11</c:v>
                </c:pt>
                <c:pt idx="396">
                  <c:v>28-Mar-12</c:v>
                </c:pt>
                <c:pt idx="397">
                  <c:v>30-May-12</c:v>
                </c:pt>
                <c:pt idx="398">
                  <c:v>01-Aug-12</c:v>
                </c:pt>
                <c:pt idx="399">
                  <c:v>19-Sep-12</c:v>
                </c:pt>
                <c:pt idx="400">
                  <c:v>31-Oct-12</c:v>
                </c:pt>
                <c:pt idx="401">
                  <c:v>28-Nov-12</c:v>
                </c:pt>
                <c:pt idx="402">
                  <c:v>13-Feb-13</c:v>
                </c:pt>
                <c:pt idx="403">
                  <c:v>17-Apr-13</c:v>
                </c:pt>
                <c:pt idx="404">
                  <c:v>22-May-13</c:v>
                </c:pt>
                <c:pt idx="405">
                  <c:v>31-Jul-13</c:v>
                </c:pt>
                <c:pt idx="406">
                  <c:v>18-Sep-13</c:v>
                </c:pt>
                <c:pt idx="407">
                  <c:v>23-Oct-13</c:v>
                </c:pt>
                <c:pt idx="408">
                  <c:v>19-Feb-14</c:v>
                </c:pt>
                <c:pt idx="409">
                  <c:v>26-Mar-14</c:v>
                </c:pt>
                <c:pt idx="410">
                  <c:v>21-May-14</c:v>
                </c:pt>
                <c:pt idx="411">
                  <c:v>25-Jun-14</c:v>
                </c:pt>
                <c:pt idx="412">
                  <c:v>23-Jul-14</c:v>
                </c:pt>
                <c:pt idx="413">
                  <c:v>13-Aug-14</c:v>
                </c:pt>
                <c:pt idx="414">
                  <c:v>27-Aug-14</c:v>
                </c:pt>
                <c:pt idx="415">
                  <c:v>03-Sep-14</c:v>
                </c:pt>
                <c:pt idx="416">
                  <c:v>10-Sep-14</c:v>
                </c:pt>
                <c:pt idx="417">
                  <c:v>17-Sep-14</c:v>
                </c:pt>
                <c:pt idx="418">
                  <c:v>EL: 20 Sep 14</c:v>
                </c:pt>
                <c:pt idx="419">
                  <c:v>18-Feb-15</c:v>
                </c:pt>
                <c:pt idx="420">
                  <c:v>15-Apr-15</c:v>
                </c:pt>
                <c:pt idx="421">
                  <c:v>27-May-15</c:v>
                </c:pt>
                <c:pt idx="422">
                  <c:v>15-07-15</c:v>
                </c:pt>
                <c:pt idx="423">
                  <c:v>02-09-15</c:v>
                </c:pt>
                <c:pt idx="424">
                  <c:v>14-10-15</c:v>
                </c:pt>
                <c:pt idx="425">
                  <c:v>17-02-16</c:v>
                </c:pt>
                <c:pt idx="426">
                  <c:v>06-04-16</c:v>
                </c:pt>
                <c:pt idx="427">
                  <c:v>02-06-16</c:v>
                </c:pt>
                <c:pt idx="428">
                  <c:v>07-09-16</c:v>
                </c:pt>
              </c:strCache>
            </c:strRef>
          </c:cat>
          <c:val>
            <c:numRef>
              <c:f>Sheet1!$B$2:$B$430</c:f>
              <c:numCache>
                <c:formatCode>0</c:formatCode>
                <c:ptCount val="429"/>
                <c:pt idx="0">
                  <c:v>47</c:v>
                </c:pt>
                <c:pt idx="1">
                  <c:v>46.1</c:v>
                </c:pt>
                <c:pt idx="2">
                  <c:v>41.8</c:v>
                </c:pt>
                <c:pt idx="3">
                  <c:v>42.1</c:v>
                </c:pt>
                <c:pt idx="4">
                  <c:v>41.7</c:v>
                </c:pt>
                <c:pt idx="5">
                  <c:v>43.2</c:v>
                </c:pt>
                <c:pt idx="6">
                  <c:v>39</c:v>
                </c:pt>
                <c:pt idx="7">
                  <c:v>37.1</c:v>
                </c:pt>
                <c:pt idx="8">
                  <c:v>39.799999999999997</c:v>
                </c:pt>
                <c:pt idx="9">
                  <c:v>43.3</c:v>
                </c:pt>
                <c:pt idx="10">
                  <c:v>38</c:v>
                </c:pt>
                <c:pt idx="11">
                  <c:v>41.4</c:v>
                </c:pt>
                <c:pt idx="12">
                  <c:v>39.799999999999997</c:v>
                </c:pt>
                <c:pt idx="13">
                  <c:v>39</c:v>
                </c:pt>
                <c:pt idx="14">
                  <c:v>35.4</c:v>
                </c:pt>
                <c:pt idx="15">
                  <c:v>33.299999999999997</c:v>
                </c:pt>
                <c:pt idx="16">
                  <c:v>38.1</c:v>
                </c:pt>
                <c:pt idx="17">
                  <c:v>37.5</c:v>
                </c:pt>
                <c:pt idx="18">
                  <c:v>36.5</c:v>
                </c:pt>
                <c:pt idx="19">
                  <c:v>39.200000000000003</c:v>
                </c:pt>
                <c:pt idx="20">
                  <c:v>38.799999999999997</c:v>
                </c:pt>
                <c:pt idx="21">
                  <c:v>36.299999999999997</c:v>
                </c:pt>
                <c:pt idx="22">
                  <c:v>38.200000000000003</c:v>
                </c:pt>
                <c:pt idx="23">
                  <c:v>38.5</c:v>
                </c:pt>
                <c:pt idx="24">
                  <c:v>40.9</c:v>
                </c:pt>
                <c:pt idx="25">
                  <c:v>39</c:v>
                </c:pt>
                <c:pt idx="26">
                  <c:v>38.700000000000003</c:v>
                </c:pt>
                <c:pt idx="27">
                  <c:v>40.4</c:v>
                </c:pt>
                <c:pt idx="28">
                  <c:v>38.5</c:v>
                </c:pt>
                <c:pt idx="29">
                  <c:v>42.4</c:v>
                </c:pt>
                <c:pt idx="30">
                  <c:v>42.4</c:v>
                </c:pt>
                <c:pt idx="31">
                  <c:v>40.1</c:v>
                </c:pt>
                <c:pt idx="32">
                  <c:v>39.9</c:v>
                </c:pt>
                <c:pt idx="33">
                  <c:v>38</c:v>
                </c:pt>
                <c:pt idx="34">
                  <c:v>42.3</c:v>
                </c:pt>
                <c:pt idx="35">
                  <c:v>39.6</c:v>
                </c:pt>
                <c:pt idx="36">
                  <c:v>39.700000000000003</c:v>
                </c:pt>
                <c:pt idx="37">
                  <c:v>41</c:v>
                </c:pt>
                <c:pt idx="38">
                  <c:v>38</c:v>
                </c:pt>
                <c:pt idx="39">
                  <c:v>39.9</c:v>
                </c:pt>
                <c:pt idx="40">
                  <c:v>38.700000000000003</c:v>
                </c:pt>
                <c:pt idx="41">
                  <c:v>41.7</c:v>
                </c:pt>
                <c:pt idx="42">
                  <c:v>40.200000000000003</c:v>
                </c:pt>
                <c:pt idx="43">
                  <c:v>39.5</c:v>
                </c:pt>
                <c:pt idx="44">
                  <c:v>31.2</c:v>
                </c:pt>
                <c:pt idx="45">
                  <c:v>31.7</c:v>
                </c:pt>
                <c:pt idx="46">
                  <c:v>32.200000000000003</c:v>
                </c:pt>
                <c:pt idx="47">
                  <c:v>32.1</c:v>
                </c:pt>
                <c:pt idx="48">
                  <c:v>33.200000000000003</c:v>
                </c:pt>
                <c:pt idx="49">
                  <c:v>30.7</c:v>
                </c:pt>
                <c:pt idx="50">
                  <c:v>31.5</c:v>
                </c:pt>
                <c:pt idx="51">
                  <c:v>32.299999999999997</c:v>
                </c:pt>
                <c:pt idx="52">
                  <c:v>35.299999999999997</c:v>
                </c:pt>
                <c:pt idx="53">
                  <c:v>35.299999999999997</c:v>
                </c:pt>
                <c:pt idx="54">
                  <c:v>36.200000000000003</c:v>
                </c:pt>
                <c:pt idx="55">
                  <c:v>34.5</c:v>
                </c:pt>
                <c:pt idx="56">
                  <c:v>35.6</c:v>
                </c:pt>
                <c:pt idx="57">
                  <c:v>34.700000000000003</c:v>
                </c:pt>
                <c:pt idx="58">
                  <c:v>42.6</c:v>
                </c:pt>
                <c:pt idx="59">
                  <c:v>39.6</c:v>
                </c:pt>
                <c:pt idx="60">
                  <c:v>39</c:v>
                </c:pt>
                <c:pt idx="61">
                  <c:v>40.700000000000003</c:v>
                </c:pt>
                <c:pt idx="62">
                  <c:v>39.200000000000003</c:v>
                </c:pt>
                <c:pt idx="63">
                  <c:v>39.6</c:v>
                </c:pt>
                <c:pt idx="64">
                  <c:v>40.9</c:v>
                </c:pt>
                <c:pt idx="65">
                  <c:v>40.5</c:v>
                </c:pt>
                <c:pt idx="66">
                  <c:v>40</c:v>
                </c:pt>
                <c:pt idx="67">
                  <c:v>40.1</c:v>
                </c:pt>
                <c:pt idx="68">
                  <c:v>42.8</c:v>
                </c:pt>
                <c:pt idx="69">
                  <c:v>43.4</c:v>
                </c:pt>
                <c:pt idx="70">
                  <c:v>49.3</c:v>
                </c:pt>
                <c:pt idx="71">
                  <c:v>51.9</c:v>
                </c:pt>
                <c:pt idx="72">
                  <c:v>52.4</c:v>
                </c:pt>
                <c:pt idx="73">
                  <c:v>47.1</c:v>
                </c:pt>
                <c:pt idx="74">
                  <c:v>47.1</c:v>
                </c:pt>
                <c:pt idx="75">
                  <c:v>47.5</c:v>
                </c:pt>
                <c:pt idx="76">
                  <c:v>42.2</c:v>
                </c:pt>
                <c:pt idx="77">
                  <c:v>43.5</c:v>
                </c:pt>
                <c:pt idx="78">
                  <c:v>39.200000000000003</c:v>
                </c:pt>
                <c:pt idx="79">
                  <c:v>38.1</c:v>
                </c:pt>
                <c:pt idx="80">
                  <c:v>36.6</c:v>
                </c:pt>
                <c:pt idx="81">
                  <c:v>38.4</c:v>
                </c:pt>
                <c:pt idx="82">
                  <c:v>37.6</c:v>
                </c:pt>
                <c:pt idx="83">
                  <c:v>40.799999999999997</c:v>
                </c:pt>
                <c:pt idx="84">
                  <c:v>40.299999999999997</c:v>
                </c:pt>
                <c:pt idx="85">
                  <c:v>42.7</c:v>
                </c:pt>
                <c:pt idx="86">
                  <c:v>46.2</c:v>
                </c:pt>
                <c:pt idx="87">
                  <c:v>49.1</c:v>
                </c:pt>
                <c:pt idx="88">
                  <c:v>43.3</c:v>
                </c:pt>
                <c:pt idx="89">
                  <c:v>46.9</c:v>
                </c:pt>
                <c:pt idx="90">
                  <c:v>47.8</c:v>
                </c:pt>
                <c:pt idx="91">
                  <c:v>48.4</c:v>
                </c:pt>
                <c:pt idx="92">
                  <c:v>47.4</c:v>
                </c:pt>
                <c:pt idx="93">
                  <c:v>44.4</c:v>
                </c:pt>
                <c:pt idx="94">
                  <c:v>46.1</c:v>
                </c:pt>
                <c:pt idx="95">
                  <c:v>44.8</c:v>
                </c:pt>
                <c:pt idx="96">
                  <c:v>48.5</c:v>
                </c:pt>
                <c:pt idx="97">
                  <c:v>48</c:v>
                </c:pt>
                <c:pt idx="98">
                  <c:v>42.3</c:v>
                </c:pt>
                <c:pt idx="99">
                  <c:v>41.4</c:v>
                </c:pt>
                <c:pt idx="100">
                  <c:v>45.2</c:v>
                </c:pt>
                <c:pt idx="101">
                  <c:v>49.1</c:v>
                </c:pt>
                <c:pt idx="102">
                  <c:v>45.9</c:v>
                </c:pt>
                <c:pt idx="103">
                  <c:v>49.5</c:v>
                </c:pt>
                <c:pt idx="104">
                  <c:v>51.1</c:v>
                </c:pt>
                <c:pt idx="105">
                  <c:v>54.4</c:v>
                </c:pt>
                <c:pt idx="106">
                  <c:v>55.8</c:v>
                </c:pt>
                <c:pt idx="107">
                  <c:v>53.4</c:v>
                </c:pt>
                <c:pt idx="108">
                  <c:v>54.1</c:v>
                </c:pt>
                <c:pt idx="109">
                  <c:v>49.3</c:v>
                </c:pt>
                <c:pt idx="110">
                  <c:v>47.3</c:v>
                </c:pt>
                <c:pt idx="111">
                  <c:v>47.9</c:v>
                </c:pt>
                <c:pt idx="112">
                  <c:v>53</c:v>
                </c:pt>
                <c:pt idx="113">
                  <c:v>49</c:v>
                </c:pt>
                <c:pt idx="114">
                  <c:v>48.7</c:v>
                </c:pt>
                <c:pt idx="115">
                  <c:v>53.3</c:v>
                </c:pt>
                <c:pt idx="116">
                  <c:v>55.7</c:v>
                </c:pt>
                <c:pt idx="117">
                  <c:v>50.7</c:v>
                </c:pt>
                <c:pt idx="118">
                  <c:v>53.5</c:v>
                </c:pt>
                <c:pt idx="119">
                  <c:v>52</c:v>
                </c:pt>
                <c:pt idx="120">
                  <c:v>45</c:v>
                </c:pt>
                <c:pt idx="121">
                  <c:v>50</c:v>
                </c:pt>
                <c:pt idx="122">
                  <c:v>54</c:v>
                </c:pt>
                <c:pt idx="123">
                  <c:v>57</c:v>
                </c:pt>
                <c:pt idx="124">
                  <c:v>61</c:v>
                </c:pt>
                <c:pt idx="125">
                  <c:v>58</c:v>
                </c:pt>
                <c:pt idx="126">
                  <c:v>55</c:v>
                </c:pt>
                <c:pt idx="127">
                  <c:v>48</c:v>
                </c:pt>
                <c:pt idx="128">
                  <c:v>52</c:v>
                </c:pt>
                <c:pt idx="129">
                  <c:v>50</c:v>
                </c:pt>
                <c:pt idx="130">
                  <c:v>49</c:v>
                </c:pt>
                <c:pt idx="131">
                  <c:v>43</c:v>
                </c:pt>
                <c:pt idx="132">
                  <c:v>37</c:v>
                </c:pt>
                <c:pt idx="133">
                  <c:v>40</c:v>
                </c:pt>
                <c:pt idx="134">
                  <c:v>40</c:v>
                </c:pt>
                <c:pt idx="135">
                  <c:v>42</c:v>
                </c:pt>
                <c:pt idx="136">
                  <c:v>40</c:v>
                </c:pt>
                <c:pt idx="137">
                  <c:v>39</c:v>
                </c:pt>
                <c:pt idx="138">
                  <c:v>42</c:v>
                </c:pt>
                <c:pt idx="139">
                  <c:v>40</c:v>
                </c:pt>
                <c:pt idx="140">
                  <c:v>42</c:v>
                </c:pt>
                <c:pt idx="141">
                  <c:v>38</c:v>
                </c:pt>
                <c:pt idx="142">
                  <c:v>38</c:v>
                </c:pt>
                <c:pt idx="143">
                  <c:v>39</c:v>
                </c:pt>
                <c:pt idx="144">
                  <c:v>34</c:v>
                </c:pt>
                <c:pt idx="145">
                  <c:v>31</c:v>
                </c:pt>
                <c:pt idx="146">
                  <c:v>31</c:v>
                </c:pt>
                <c:pt idx="147">
                  <c:v>33</c:v>
                </c:pt>
                <c:pt idx="148">
                  <c:v>36</c:v>
                </c:pt>
                <c:pt idx="149">
                  <c:v>52</c:v>
                </c:pt>
                <c:pt idx="150">
                  <c:v>44</c:v>
                </c:pt>
                <c:pt idx="151">
                  <c:v>44</c:v>
                </c:pt>
                <c:pt idx="152">
                  <c:v>41</c:v>
                </c:pt>
                <c:pt idx="153">
                  <c:v>38</c:v>
                </c:pt>
                <c:pt idx="154">
                  <c:v>36</c:v>
                </c:pt>
                <c:pt idx="155">
                  <c:v>38</c:v>
                </c:pt>
                <c:pt idx="156">
                  <c:v>34</c:v>
                </c:pt>
                <c:pt idx="157">
                  <c:v>31</c:v>
                </c:pt>
                <c:pt idx="158">
                  <c:v>28</c:v>
                </c:pt>
                <c:pt idx="159">
                  <c:v>26</c:v>
                </c:pt>
                <c:pt idx="160">
                  <c:v>30</c:v>
                </c:pt>
                <c:pt idx="161">
                  <c:v>28</c:v>
                </c:pt>
                <c:pt idx="162">
                  <c:v>33</c:v>
                </c:pt>
                <c:pt idx="163">
                  <c:v>32</c:v>
                </c:pt>
                <c:pt idx="164">
                  <c:v>34</c:v>
                </c:pt>
                <c:pt idx="165">
                  <c:v>37</c:v>
                </c:pt>
                <c:pt idx="166">
                  <c:v>35</c:v>
                </c:pt>
                <c:pt idx="167">
                  <c:v>32</c:v>
                </c:pt>
                <c:pt idx="168">
                  <c:v>38</c:v>
                </c:pt>
                <c:pt idx="169">
                  <c:v>40</c:v>
                </c:pt>
                <c:pt idx="170">
                  <c:v>42</c:v>
                </c:pt>
                <c:pt idx="171">
                  <c:v>43</c:v>
                </c:pt>
                <c:pt idx="172">
                  <c:v>42</c:v>
                </c:pt>
                <c:pt idx="173">
                  <c:v>45</c:v>
                </c:pt>
                <c:pt idx="174">
                  <c:v>43</c:v>
                </c:pt>
                <c:pt idx="175">
                  <c:v>47</c:v>
                </c:pt>
                <c:pt idx="176">
                  <c:v>42</c:v>
                </c:pt>
                <c:pt idx="177">
                  <c:v>43</c:v>
                </c:pt>
                <c:pt idx="178">
                  <c:v>41</c:v>
                </c:pt>
                <c:pt idx="179">
                  <c:v>36</c:v>
                </c:pt>
                <c:pt idx="180">
                  <c:v>38</c:v>
                </c:pt>
                <c:pt idx="181">
                  <c:v>36</c:v>
                </c:pt>
                <c:pt idx="182">
                  <c:v>39</c:v>
                </c:pt>
                <c:pt idx="183">
                  <c:v>42</c:v>
                </c:pt>
                <c:pt idx="184">
                  <c:v>42</c:v>
                </c:pt>
                <c:pt idx="185">
                  <c:v>37</c:v>
                </c:pt>
                <c:pt idx="186">
                  <c:v>41</c:v>
                </c:pt>
                <c:pt idx="187">
                  <c:v>39</c:v>
                </c:pt>
                <c:pt idx="188">
                  <c:v>42</c:v>
                </c:pt>
                <c:pt idx="189">
                  <c:v>40</c:v>
                </c:pt>
                <c:pt idx="190">
                  <c:v>36</c:v>
                </c:pt>
                <c:pt idx="191">
                  <c:v>43</c:v>
                </c:pt>
                <c:pt idx="192">
                  <c:v>46</c:v>
                </c:pt>
                <c:pt idx="193">
                  <c:v>48</c:v>
                </c:pt>
                <c:pt idx="194">
                  <c:v>45</c:v>
                </c:pt>
                <c:pt idx="195">
                  <c:v>40</c:v>
                </c:pt>
                <c:pt idx="196">
                  <c:v>35</c:v>
                </c:pt>
                <c:pt idx="197">
                  <c:v>33</c:v>
                </c:pt>
                <c:pt idx="198">
                  <c:v>33</c:v>
                </c:pt>
                <c:pt idx="199">
                  <c:v>36</c:v>
                </c:pt>
                <c:pt idx="200">
                  <c:v>37</c:v>
                </c:pt>
                <c:pt idx="201">
                  <c:v>34</c:v>
                </c:pt>
                <c:pt idx="202">
                  <c:v>32</c:v>
                </c:pt>
                <c:pt idx="203" formatCode="0.0">
                  <c:v>34.700000000000003</c:v>
                </c:pt>
                <c:pt idx="204">
                  <c:v>25</c:v>
                </c:pt>
                <c:pt idx="205">
                  <c:v>32</c:v>
                </c:pt>
                <c:pt idx="206">
                  <c:v>32</c:v>
                </c:pt>
                <c:pt idx="207">
                  <c:v>29</c:v>
                </c:pt>
                <c:pt idx="208">
                  <c:v>30</c:v>
                </c:pt>
                <c:pt idx="209">
                  <c:v>29</c:v>
                </c:pt>
                <c:pt idx="210">
                  <c:v>29</c:v>
                </c:pt>
                <c:pt idx="211">
                  <c:v>27</c:v>
                </c:pt>
                <c:pt idx="212">
                  <c:v>22</c:v>
                </c:pt>
                <c:pt idx="213">
                  <c:v>24</c:v>
                </c:pt>
                <c:pt idx="214">
                  <c:v>27</c:v>
                </c:pt>
                <c:pt idx="215">
                  <c:v>28</c:v>
                </c:pt>
                <c:pt idx="216">
                  <c:v>25</c:v>
                </c:pt>
                <c:pt idx="217">
                  <c:v>27</c:v>
                </c:pt>
                <c:pt idx="218">
                  <c:v>24</c:v>
                </c:pt>
                <c:pt idx="219">
                  <c:v>23</c:v>
                </c:pt>
                <c:pt idx="220">
                  <c:v>24</c:v>
                </c:pt>
                <c:pt idx="221">
                  <c:v>16</c:v>
                </c:pt>
                <c:pt idx="222">
                  <c:v>20</c:v>
                </c:pt>
                <c:pt idx="223">
                  <c:v>20</c:v>
                </c:pt>
                <c:pt idx="224">
                  <c:v>17</c:v>
                </c:pt>
                <c:pt idx="225">
                  <c:v>18</c:v>
                </c:pt>
                <c:pt idx="226">
                  <c:v>15</c:v>
                </c:pt>
                <c:pt idx="227">
                  <c:v>16</c:v>
                </c:pt>
                <c:pt idx="228">
                  <c:v>19</c:v>
                </c:pt>
                <c:pt idx="229">
                  <c:v>15</c:v>
                </c:pt>
                <c:pt idx="230">
                  <c:v>14</c:v>
                </c:pt>
                <c:pt idx="231">
                  <c:v>19</c:v>
                </c:pt>
                <c:pt idx="232">
                  <c:v>16</c:v>
                </c:pt>
                <c:pt idx="233">
                  <c:v>18</c:v>
                </c:pt>
                <c:pt idx="234">
                  <c:v>24</c:v>
                </c:pt>
                <c:pt idx="235">
                  <c:v>28.19</c:v>
                </c:pt>
                <c:pt idx="236">
                  <c:v>31</c:v>
                </c:pt>
                <c:pt idx="237">
                  <c:v>32</c:v>
                </c:pt>
                <c:pt idx="238">
                  <c:v>36</c:v>
                </c:pt>
                <c:pt idx="239">
                  <c:v>42</c:v>
                </c:pt>
                <c:pt idx="240">
                  <c:v>41</c:v>
                </c:pt>
                <c:pt idx="241">
                  <c:v>42</c:v>
                </c:pt>
                <c:pt idx="242">
                  <c:v>42</c:v>
                </c:pt>
                <c:pt idx="243">
                  <c:v>45</c:v>
                </c:pt>
                <c:pt idx="244">
                  <c:v>52</c:v>
                </c:pt>
                <c:pt idx="245">
                  <c:v>45</c:v>
                </c:pt>
                <c:pt idx="246">
                  <c:v>45</c:v>
                </c:pt>
                <c:pt idx="247">
                  <c:v>46</c:v>
                </c:pt>
                <c:pt idx="248">
                  <c:v>45</c:v>
                </c:pt>
                <c:pt idx="249">
                  <c:v>39</c:v>
                </c:pt>
                <c:pt idx="250">
                  <c:v>38</c:v>
                </c:pt>
                <c:pt idx="251">
                  <c:v>37</c:v>
                </c:pt>
                <c:pt idx="252">
                  <c:v>37</c:v>
                </c:pt>
                <c:pt idx="253">
                  <c:v>42</c:v>
                </c:pt>
                <c:pt idx="254">
                  <c:v>40</c:v>
                </c:pt>
                <c:pt idx="255">
                  <c:v>41</c:v>
                </c:pt>
                <c:pt idx="256">
                  <c:v>41</c:v>
                </c:pt>
                <c:pt idx="257">
                  <c:v>48</c:v>
                </c:pt>
                <c:pt idx="258">
                  <c:v>48</c:v>
                </c:pt>
                <c:pt idx="259">
                  <c:v>45</c:v>
                </c:pt>
                <c:pt idx="260">
                  <c:v>42</c:v>
                </c:pt>
                <c:pt idx="261">
                  <c:v>39</c:v>
                </c:pt>
                <c:pt idx="262">
                  <c:v>44</c:v>
                </c:pt>
                <c:pt idx="263">
                  <c:v>44</c:v>
                </c:pt>
                <c:pt idx="264">
                  <c:v>42</c:v>
                </c:pt>
                <c:pt idx="265">
                  <c:v>44</c:v>
                </c:pt>
                <c:pt idx="266">
                  <c:v>40</c:v>
                </c:pt>
                <c:pt idx="267">
                  <c:v>41</c:v>
                </c:pt>
                <c:pt idx="268">
                  <c:v>39</c:v>
                </c:pt>
                <c:pt idx="269">
                  <c:v>34</c:v>
                </c:pt>
                <c:pt idx="270">
                  <c:v>39</c:v>
                </c:pt>
                <c:pt idx="271">
                  <c:v>38.700000000000003</c:v>
                </c:pt>
                <c:pt idx="272">
                  <c:v>50</c:v>
                </c:pt>
                <c:pt idx="273">
                  <c:v>52</c:v>
                </c:pt>
                <c:pt idx="274">
                  <c:v>50</c:v>
                </c:pt>
                <c:pt idx="275">
                  <c:v>46</c:v>
                </c:pt>
                <c:pt idx="276">
                  <c:v>45</c:v>
                </c:pt>
                <c:pt idx="277">
                  <c:v>44</c:v>
                </c:pt>
                <c:pt idx="278">
                  <c:v>42</c:v>
                </c:pt>
                <c:pt idx="279">
                  <c:v>42</c:v>
                </c:pt>
                <c:pt idx="280">
                  <c:v>40</c:v>
                </c:pt>
                <c:pt idx="281">
                  <c:v>43</c:v>
                </c:pt>
                <c:pt idx="282">
                  <c:v>45</c:v>
                </c:pt>
                <c:pt idx="283">
                  <c:v>47</c:v>
                </c:pt>
                <c:pt idx="284">
                  <c:v>45</c:v>
                </c:pt>
                <c:pt idx="285">
                  <c:v>46</c:v>
                </c:pt>
                <c:pt idx="286">
                  <c:v>44</c:v>
                </c:pt>
                <c:pt idx="287">
                  <c:v>48</c:v>
                </c:pt>
                <c:pt idx="288">
                  <c:v>48</c:v>
                </c:pt>
                <c:pt idx="289">
                  <c:v>43</c:v>
                </c:pt>
                <c:pt idx="290">
                  <c:v>44</c:v>
                </c:pt>
                <c:pt idx="291">
                  <c:v>46</c:v>
                </c:pt>
                <c:pt idx="292">
                  <c:v>44</c:v>
                </c:pt>
                <c:pt idx="293">
                  <c:v>45</c:v>
                </c:pt>
                <c:pt idx="294">
                  <c:v>51</c:v>
                </c:pt>
                <c:pt idx="295">
                  <c:v>49</c:v>
                </c:pt>
                <c:pt idx="296">
                  <c:v>50</c:v>
                </c:pt>
                <c:pt idx="297">
                  <c:v>51</c:v>
                </c:pt>
                <c:pt idx="298">
                  <c:v>53</c:v>
                </c:pt>
                <c:pt idx="299">
                  <c:v>51</c:v>
                </c:pt>
                <c:pt idx="300">
                  <c:v>46</c:v>
                </c:pt>
                <c:pt idx="301">
                  <c:v>44</c:v>
                </c:pt>
                <c:pt idx="302">
                  <c:v>40</c:v>
                </c:pt>
                <c:pt idx="303">
                  <c:v>47</c:v>
                </c:pt>
                <c:pt idx="304">
                  <c:v>51</c:v>
                </c:pt>
                <c:pt idx="305">
                  <c:v>49</c:v>
                </c:pt>
                <c:pt idx="306">
                  <c:v>52</c:v>
                </c:pt>
                <c:pt idx="307">
                  <c:v>53</c:v>
                </c:pt>
                <c:pt idx="308">
                  <c:v>51</c:v>
                </c:pt>
                <c:pt idx="309">
                  <c:v>52</c:v>
                </c:pt>
                <c:pt idx="310">
                  <c:v>50</c:v>
                </c:pt>
                <c:pt idx="311">
                  <c:v>54</c:v>
                </c:pt>
                <c:pt idx="312">
                  <c:v>51</c:v>
                </c:pt>
                <c:pt idx="313">
                  <c:v>47</c:v>
                </c:pt>
                <c:pt idx="314">
                  <c:v>45</c:v>
                </c:pt>
                <c:pt idx="315">
                  <c:v>45</c:v>
                </c:pt>
                <c:pt idx="316">
                  <c:v>45</c:v>
                </c:pt>
                <c:pt idx="317">
                  <c:v>45</c:v>
                </c:pt>
                <c:pt idx="318">
                  <c:v>38</c:v>
                </c:pt>
                <c:pt idx="319">
                  <c:v>39</c:v>
                </c:pt>
                <c:pt idx="320">
                  <c:v>37</c:v>
                </c:pt>
                <c:pt idx="321">
                  <c:v>37</c:v>
                </c:pt>
                <c:pt idx="322">
                  <c:v>40</c:v>
                </c:pt>
                <c:pt idx="323">
                  <c:v>39</c:v>
                </c:pt>
                <c:pt idx="324">
                  <c:v>44</c:v>
                </c:pt>
                <c:pt idx="325">
                  <c:v>42</c:v>
                </c:pt>
                <c:pt idx="326">
                  <c:v>44</c:v>
                </c:pt>
                <c:pt idx="327">
                  <c:v>44</c:v>
                </c:pt>
                <c:pt idx="328">
                  <c:v>47</c:v>
                </c:pt>
                <c:pt idx="329">
                  <c:v>44</c:v>
                </c:pt>
                <c:pt idx="330">
                  <c:v>46</c:v>
                </c:pt>
                <c:pt idx="331">
                  <c:v>45</c:v>
                </c:pt>
                <c:pt idx="332">
                  <c:v>44</c:v>
                </c:pt>
                <c:pt idx="333">
                  <c:v>41</c:v>
                </c:pt>
                <c:pt idx="334">
                  <c:v>39</c:v>
                </c:pt>
                <c:pt idx="335">
                  <c:v>45</c:v>
                </c:pt>
                <c:pt idx="336">
                  <c:v>45</c:v>
                </c:pt>
                <c:pt idx="337">
                  <c:v>43</c:v>
                </c:pt>
                <c:pt idx="338">
                  <c:v>38</c:v>
                </c:pt>
                <c:pt idx="339">
                  <c:v>39</c:v>
                </c:pt>
                <c:pt idx="340">
                  <c:v>38</c:v>
                </c:pt>
                <c:pt idx="341" formatCode="0.0">
                  <c:v>41.1</c:v>
                </c:pt>
                <c:pt idx="342">
                  <c:v>40</c:v>
                </c:pt>
                <c:pt idx="343">
                  <c:v>37</c:v>
                </c:pt>
                <c:pt idx="344">
                  <c:v>42</c:v>
                </c:pt>
                <c:pt idx="345">
                  <c:v>42</c:v>
                </c:pt>
                <c:pt idx="346">
                  <c:v>38</c:v>
                </c:pt>
                <c:pt idx="347">
                  <c:v>43</c:v>
                </c:pt>
                <c:pt idx="348">
                  <c:v>43</c:v>
                </c:pt>
                <c:pt idx="349">
                  <c:v>38</c:v>
                </c:pt>
                <c:pt idx="350">
                  <c:v>36</c:v>
                </c:pt>
                <c:pt idx="351">
                  <c:v>39</c:v>
                </c:pt>
                <c:pt idx="352">
                  <c:v>37</c:v>
                </c:pt>
                <c:pt idx="353">
                  <c:v>39</c:v>
                </c:pt>
                <c:pt idx="354">
                  <c:v>31</c:v>
                </c:pt>
                <c:pt idx="355">
                  <c:v>36</c:v>
                </c:pt>
                <c:pt idx="356">
                  <c:v>36</c:v>
                </c:pt>
                <c:pt idx="357">
                  <c:v>39</c:v>
                </c:pt>
                <c:pt idx="358">
                  <c:v>37</c:v>
                </c:pt>
                <c:pt idx="359">
                  <c:v>35</c:v>
                </c:pt>
                <c:pt idx="360">
                  <c:v>34</c:v>
                </c:pt>
                <c:pt idx="361">
                  <c:v>35</c:v>
                </c:pt>
                <c:pt idx="362">
                  <c:v>35</c:v>
                </c:pt>
                <c:pt idx="363">
                  <c:v>29</c:v>
                </c:pt>
                <c:pt idx="364">
                  <c:v>29</c:v>
                </c:pt>
                <c:pt idx="365">
                  <c:v>35</c:v>
                </c:pt>
                <c:pt idx="366">
                  <c:v>37</c:v>
                </c:pt>
                <c:pt idx="367">
                  <c:v>35</c:v>
                </c:pt>
                <c:pt idx="368">
                  <c:v>33</c:v>
                </c:pt>
                <c:pt idx="369">
                  <c:v>33</c:v>
                </c:pt>
                <c:pt idx="370">
                  <c:v>36</c:v>
                </c:pt>
                <c:pt idx="371">
                  <c:v>35</c:v>
                </c:pt>
                <c:pt idx="372">
                  <c:v>35</c:v>
                </c:pt>
                <c:pt idx="373" formatCode="0.00">
                  <c:v>33.99</c:v>
                </c:pt>
                <c:pt idx="374">
                  <c:v>28</c:v>
                </c:pt>
                <c:pt idx="375">
                  <c:v>31</c:v>
                </c:pt>
                <c:pt idx="376">
                  <c:v>31</c:v>
                </c:pt>
                <c:pt idx="377">
                  <c:v>33</c:v>
                </c:pt>
                <c:pt idx="378">
                  <c:v>31</c:v>
                </c:pt>
                <c:pt idx="379">
                  <c:v>34</c:v>
                </c:pt>
                <c:pt idx="380">
                  <c:v>33</c:v>
                </c:pt>
                <c:pt idx="381">
                  <c:v>33</c:v>
                </c:pt>
                <c:pt idx="382">
                  <c:v>35</c:v>
                </c:pt>
                <c:pt idx="383">
                  <c:v>32</c:v>
                </c:pt>
                <c:pt idx="384">
                  <c:v>33</c:v>
                </c:pt>
                <c:pt idx="385">
                  <c:v>33</c:v>
                </c:pt>
                <c:pt idx="386">
                  <c:v>34</c:v>
                </c:pt>
                <c:pt idx="387">
                  <c:v>34</c:v>
                </c:pt>
                <c:pt idx="388">
                  <c:v>27</c:v>
                </c:pt>
                <c:pt idx="389">
                  <c:v>30</c:v>
                </c:pt>
                <c:pt idx="390">
                  <c:v>29</c:v>
                </c:pt>
                <c:pt idx="391">
                  <c:v>30</c:v>
                </c:pt>
                <c:pt idx="392">
                  <c:v>28</c:v>
                </c:pt>
                <c:pt idx="393">
                  <c:v>26</c:v>
                </c:pt>
                <c:pt idx="394">
                  <c:v>28</c:v>
                </c:pt>
                <c:pt idx="395" formatCode="0.0">
                  <c:v>27.5</c:v>
                </c:pt>
                <c:pt idx="396">
                  <c:v>29</c:v>
                </c:pt>
                <c:pt idx="397">
                  <c:v>33</c:v>
                </c:pt>
                <c:pt idx="398">
                  <c:v>32</c:v>
                </c:pt>
                <c:pt idx="399">
                  <c:v>34</c:v>
                </c:pt>
                <c:pt idx="400">
                  <c:v>32</c:v>
                </c:pt>
                <c:pt idx="401">
                  <c:v>35</c:v>
                </c:pt>
                <c:pt idx="402">
                  <c:v>33</c:v>
                </c:pt>
                <c:pt idx="403">
                  <c:v>36</c:v>
                </c:pt>
                <c:pt idx="404">
                  <c:v>33</c:v>
                </c:pt>
                <c:pt idx="405">
                  <c:v>33</c:v>
                </c:pt>
                <c:pt idx="406">
                  <c:v>34</c:v>
                </c:pt>
                <c:pt idx="407">
                  <c:v>34</c:v>
                </c:pt>
                <c:pt idx="408">
                  <c:v>34</c:v>
                </c:pt>
                <c:pt idx="409">
                  <c:v>31</c:v>
                </c:pt>
                <c:pt idx="410">
                  <c:v>30</c:v>
                </c:pt>
                <c:pt idx="411">
                  <c:v>29</c:v>
                </c:pt>
                <c:pt idx="412">
                  <c:v>28</c:v>
                </c:pt>
                <c:pt idx="413">
                  <c:v>26</c:v>
                </c:pt>
                <c:pt idx="414">
                  <c:v>28</c:v>
                </c:pt>
                <c:pt idx="415">
                  <c:v>26</c:v>
                </c:pt>
                <c:pt idx="416">
                  <c:v>25</c:v>
                </c:pt>
                <c:pt idx="417">
                  <c:v>25</c:v>
                </c:pt>
                <c:pt idx="418" formatCode="0.0">
                  <c:v>25.13</c:v>
                </c:pt>
                <c:pt idx="419">
                  <c:v>31</c:v>
                </c:pt>
                <c:pt idx="420">
                  <c:v>31</c:v>
                </c:pt>
                <c:pt idx="421">
                  <c:v>31</c:v>
                </c:pt>
                <c:pt idx="422" formatCode="General">
                  <c:v>32</c:v>
                </c:pt>
                <c:pt idx="423" formatCode="General">
                  <c:v>32</c:v>
                </c:pt>
                <c:pt idx="424" formatCode="General">
                  <c:v>31</c:v>
                </c:pt>
                <c:pt idx="425" formatCode="General">
                  <c:v>32</c:v>
                </c:pt>
                <c:pt idx="426" formatCode="General">
                  <c:v>28</c:v>
                </c:pt>
                <c:pt idx="427" formatCode="General">
                  <c:v>29</c:v>
                </c:pt>
                <c:pt idx="428" formatCode="General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EF-4889-BD0D-4B23E50ED9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ln w="635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Sheet1!$A$2:$A$430</c:f>
              <c:strCache>
                <c:ptCount val="429"/>
                <c:pt idx="0">
                  <c:v>15-Sep-74</c:v>
                </c:pt>
                <c:pt idx="1">
                  <c:v>15-Feb-75</c:v>
                </c:pt>
                <c:pt idx="2">
                  <c:v>15-May-75</c:v>
                </c:pt>
                <c:pt idx="3">
                  <c:v>15-Jul-75</c:v>
                </c:pt>
                <c:pt idx="4">
                  <c:v>15-Sep-75</c:v>
                </c:pt>
                <c:pt idx="5">
                  <c:v>15-Nov-75</c:v>
                </c:pt>
                <c:pt idx="6">
                  <c:v>15-Jun-76</c:v>
                </c:pt>
                <c:pt idx="7">
                  <c:v>15-Feb-77</c:v>
                </c:pt>
                <c:pt idx="8">
                  <c:v>15-May-77</c:v>
                </c:pt>
                <c:pt idx="9">
                  <c:v>15-Jun-77</c:v>
                </c:pt>
                <c:pt idx="10">
                  <c:v>15-Aug-77</c:v>
                </c:pt>
                <c:pt idx="11">
                  <c:v>15-Sep-77</c:v>
                </c:pt>
                <c:pt idx="12">
                  <c:v>15-Oct-77</c:v>
                </c:pt>
                <c:pt idx="13">
                  <c:v>15-Dec-77</c:v>
                </c:pt>
                <c:pt idx="14">
                  <c:v>15-Feb-78</c:v>
                </c:pt>
                <c:pt idx="15">
                  <c:v>15-Mar-78</c:v>
                </c:pt>
                <c:pt idx="16">
                  <c:v>15-Apr-78</c:v>
                </c:pt>
                <c:pt idx="17">
                  <c:v>15-May-78</c:v>
                </c:pt>
                <c:pt idx="18">
                  <c:v>15-Jun-78</c:v>
                </c:pt>
                <c:pt idx="19">
                  <c:v>15-Jul-78</c:v>
                </c:pt>
                <c:pt idx="20">
                  <c:v>15-Aug-78</c:v>
                </c:pt>
                <c:pt idx="21">
                  <c:v>30-Sep-78</c:v>
                </c:pt>
                <c:pt idx="22">
                  <c:v>28-Oct-78</c:v>
                </c:pt>
                <c:pt idx="23">
                  <c:v>18-Nov-78</c:v>
                </c:pt>
                <c:pt idx="24">
                  <c:v>25-Nov-78</c:v>
                </c:pt>
                <c:pt idx="25">
                  <c:v>15-Dec-78</c:v>
                </c:pt>
                <c:pt idx="26">
                  <c:v>24-Feb-79</c:v>
                </c:pt>
                <c:pt idx="27">
                  <c:v>31-Mar-79</c:v>
                </c:pt>
                <c:pt idx="28">
                  <c:v>05-May-79</c:v>
                </c:pt>
                <c:pt idx="29">
                  <c:v>09-Jun-79</c:v>
                </c:pt>
                <c:pt idx="30">
                  <c:v>07-Jul-79</c:v>
                </c:pt>
                <c:pt idx="31">
                  <c:v>04-Aug-79</c:v>
                </c:pt>
                <c:pt idx="32">
                  <c:v>08-Sep-79</c:v>
                </c:pt>
                <c:pt idx="33">
                  <c:v>06-Oct-79</c:v>
                </c:pt>
                <c:pt idx="34">
                  <c:v>03-Nov-79</c:v>
                </c:pt>
                <c:pt idx="35">
                  <c:v>01-Dec-79</c:v>
                </c:pt>
                <c:pt idx="36">
                  <c:v>02-Feb-80</c:v>
                </c:pt>
                <c:pt idx="37">
                  <c:v>01-Mar-80</c:v>
                </c:pt>
                <c:pt idx="38">
                  <c:v>12-Apr-80</c:v>
                </c:pt>
                <c:pt idx="39">
                  <c:v>03-May-80</c:v>
                </c:pt>
                <c:pt idx="40">
                  <c:v>07-Jun-80</c:v>
                </c:pt>
                <c:pt idx="41">
                  <c:v>05-Jul-80</c:v>
                </c:pt>
                <c:pt idx="42">
                  <c:v>09-Aug-80</c:v>
                </c:pt>
                <c:pt idx="43">
                  <c:v>06-Sep-80</c:v>
                </c:pt>
                <c:pt idx="44">
                  <c:v>04-Oct-80</c:v>
                </c:pt>
                <c:pt idx="45">
                  <c:v>18-Oct-80</c:v>
                </c:pt>
                <c:pt idx="46">
                  <c:v>01-Nov-80</c:v>
                </c:pt>
                <c:pt idx="47">
                  <c:v>06-Dec-80</c:v>
                </c:pt>
                <c:pt idx="48">
                  <c:v>07-Feb-81</c:v>
                </c:pt>
                <c:pt idx="49">
                  <c:v>14-Mar-81</c:v>
                </c:pt>
                <c:pt idx="50">
                  <c:v>04-Apr-81</c:v>
                </c:pt>
                <c:pt idx="51">
                  <c:v>02-May-81</c:v>
                </c:pt>
                <c:pt idx="52">
                  <c:v>06-Jun-81</c:v>
                </c:pt>
                <c:pt idx="53">
                  <c:v>11-Jul-81</c:v>
                </c:pt>
                <c:pt idx="54">
                  <c:v>01-Aug-81</c:v>
                </c:pt>
                <c:pt idx="55">
                  <c:v>05-Sep-81</c:v>
                </c:pt>
                <c:pt idx="56">
                  <c:v>03-Oct-81</c:v>
                </c:pt>
                <c:pt idx="57">
                  <c:v>31-Oct-81</c:v>
                </c:pt>
                <c:pt idx="58">
                  <c:v>21-Nov-81</c:v>
                </c:pt>
                <c:pt idx="59">
                  <c:v>28-Nov-81</c:v>
                </c:pt>
                <c:pt idx="60">
                  <c:v>06-Feb-82</c:v>
                </c:pt>
                <c:pt idx="61">
                  <c:v>03-Apr-82</c:v>
                </c:pt>
                <c:pt idx="62">
                  <c:v>08-May-82</c:v>
                </c:pt>
                <c:pt idx="63">
                  <c:v>29-May-82</c:v>
                </c:pt>
                <c:pt idx="64">
                  <c:v>03-Jul-82</c:v>
                </c:pt>
                <c:pt idx="65">
                  <c:v>07-Aug-82</c:v>
                </c:pt>
                <c:pt idx="66">
                  <c:v>04-Sep-82</c:v>
                </c:pt>
                <c:pt idx="67">
                  <c:v>02-Oct-82</c:v>
                </c:pt>
                <c:pt idx="68">
                  <c:v>30-Oct-82</c:v>
                </c:pt>
                <c:pt idx="69">
                  <c:v>27-Nov-82</c:v>
                </c:pt>
                <c:pt idx="70">
                  <c:v>05-Feb-83</c:v>
                </c:pt>
                <c:pt idx="71">
                  <c:v>26-Feb-83</c:v>
                </c:pt>
                <c:pt idx="72">
                  <c:v>09-Apr-83</c:v>
                </c:pt>
                <c:pt idx="73">
                  <c:v>07-May-83</c:v>
                </c:pt>
                <c:pt idx="74">
                  <c:v>28-May-83</c:v>
                </c:pt>
                <c:pt idx="75">
                  <c:v>02-Jul-83</c:v>
                </c:pt>
                <c:pt idx="76">
                  <c:v>06-Aug-83</c:v>
                </c:pt>
                <c:pt idx="77">
                  <c:v>03-Sep-83</c:v>
                </c:pt>
                <c:pt idx="78">
                  <c:v>01-Oct-83</c:v>
                </c:pt>
                <c:pt idx="79">
                  <c:v>05-Nov-83</c:v>
                </c:pt>
                <c:pt idx="80">
                  <c:v>26-Nov-83</c:v>
                </c:pt>
                <c:pt idx="81">
                  <c:v>04-Feb-84</c:v>
                </c:pt>
                <c:pt idx="82">
                  <c:v>03-Mar-84</c:v>
                </c:pt>
                <c:pt idx="83">
                  <c:v>31-Mar-84</c:v>
                </c:pt>
                <c:pt idx="84">
                  <c:v>28-Apr-84</c:v>
                </c:pt>
                <c:pt idx="85">
                  <c:v>26-May-84</c:v>
                </c:pt>
                <c:pt idx="86">
                  <c:v>16-Jun-84</c:v>
                </c:pt>
                <c:pt idx="87">
                  <c:v>07-Jul-84</c:v>
                </c:pt>
                <c:pt idx="88">
                  <c:v>14-Jul-84</c:v>
                </c:pt>
                <c:pt idx="89">
                  <c:v>04-Aug-84</c:v>
                </c:pt>
                <c:pt idx="90">
                  <c:v>01-Sep-84</c:v>
                </c:pt>
                <c:pt idx="91">
                  <c:v>29-Sep-84</c:v>
                </c:pt>
                <c:pt idx="92">
                  <c:v>27-Oct-84</c:v>
                </c:pt>
                <c:pt idx="93">
                  <c:v>01-Dec-84</c:v>
                </c:pt>
                <c:pt idx="94">
                  <c:v>02-Feb-85</c:v>
                </c:pt>
                <c:pt idx="95">
                  <c:v>23-Feb-85</c:v>
                </c:pt>
                <c:pt idx="96">
                  <c:v>09-Mar-85</c:v>
                </c:pt>
                <c:pt idx="97">
                  <c:v>30-Mar-85</c:v>
                </c:pt>
                <c:pt idx="98">
                  <c:v>20-Apr-85</c:v>
                </c:pt>
                <c:pt idx="99">
                  <c:v>25-May-85</c:v>
                </c:pt>
                <c:pt idx="100">
                  <c:v>22-Jun-85</c:v>
                </c:pt>
                <c:pt idx="101">
                  <c:v>20-Jul-85</c:v>
                </c:pt>
                <c:pt idx="102">
                  <c:v>17-Aug-85</c:v>
                </c:pt>
                <c:pt idx="103">
                  <c:v>14-Sep-85</c:v>
                </c:pt>
                <c:pt idx="104">
                  <c:v>19-Oct-85</c:v>
                </c:pt>
                <c:pt idx="105">
                  <c:v>02-Nov-85</c:v>
                </c:pt>
                <c:pt idx="106">
                  <c:v>23-Nov-85</c:v>
                </c:pt>
                <c:pt idx="107">
                  <c:v>14-Dec-85</c:v>
                </c:pt>
                <c:pt idx="108">
                  <c:v>08-Feb-85</c:v>
                </c:pt>
                <c:pt idx="109">
                  <c:v>01-Mar-86</c:v>
                </c:pt>
                <c:pt idx="110">
                  <c:v>05-Apr-86</c:v>
                </c:pt>
                <c:pt idx="111">
                  <c:v>03-May-86</c:v>
                </c:pt>
                <c:pt idx="112">
                  <c:v>14-Jun-86</c:v>
                </c:pt>
                <c:pt idx="113">
                  <c:v>12-Jul-86</c:v>
                </c:pt>
                <c:pt idx="114">
                  <c:v>16-Aug-86</c:v>
                </c:pt>
                <c:pt idx="115">
                  <c:v>13-Sep-86</c:v>
                </c:pt>
                <c:pt idx="116">
                  <c:v>18-Oct-86</c:v>
                </c:pt>
                <c:pt idx="117">
                  <c:v>22-Nov-86</c:v>
                </c:pt>
                <c:pt idx="118">
                  <c:v>06-Dec-86</c:v>
                </c:pt>
                <c:pt idx="119">
                  <c:v>31-Jan-87</c:v>
                </c:pt>
                <c:pt idx="120">
                  <c:v>28-Feb-87</c:v>
                </c:pt>
                <c:pt idx="121">
                  <c:v>28-Mar-87</c:v>
                </c:pt>
                <c:pt idx="122">
                  <c:v>25-Apr-87</c:v>
                </c:pt>
                <c:pt idx="123">
                  <c:v>23-May-87</c:v>
                </c:pt>
                <c:pt idx="124">
                  <c:v>20-Jun-87</c:v>
                </c:pt>
                <c:pt idx="125">
                  <c:v>25-Jul-87</c:v>
                </c:pt>
                <c:pt idx="126">
                  <c:v>08-Aug-87</c:v>
                </c:pt>
                <c:pt idx="127">
                  <c:v>15-Aug-87</c:v>
                </c:pt>
                <c:pt idx="128">
                  <c:v>05-Sep-87</c:v>
                </c:pt>
                <c:pt idx="129">
                  <c:v>26-Sep-87</c:v>
                </c:pt>
                <c:pt idx="130">
                  <c:v>28-Nov-87</c:v>
                </c:pt>
                <c:pt idx="131">
                  <c:v>13-Feb-88</c:v>
                </c:pt>
                <c:pt idx="132">
                  <c:v>12-Mar-88</c:v>
                </c:pt>
                <c:pt idx="133">
                  <c:v>09-Apr-88</c:v>
                </c:pt>
                <c:pt idx="134">
                  <c:v>21-May-88</c:v>
                </c:pt>
                <c:pt idx="135">
                  <c:v>25-Jun-88</c:v>
                </c:pt>
                <c:pt idx="136">
                  <c:v>23-Jul-88</c:v>
                </c:pt>
                <c:pt idx="137">
                  <c:v>20-Aug-88</c:v>
                </c:pt>
                <c:pt idx="138">
                  <c:v>17-Sep-88</c:v>
                </c:pt>
                <c:pt idx="139">
                  <c:v>15-Oct-88</c:v>
                </c:pt>
                <c:pt idx="140">
                  <c:v>19-Nov-88</c:v>
                </c:pt>
                <c:pt idx="141">
                  <c:v>10-Dec-88</c:v>
                </c:pt>
                <c:pt idx="142">
                  <c:v>19-Dec-88</c:v>
                </c:pt>
                <c:pt idx="143">
                  <c:v>11-Feb-89</c:v>
                </c:pt>
                <c:pt idx="144">
                  <c:v>01-Apr-89</c:v>
                </c:pt>
                <c:pt idx="145">
                  <c:v>13-May-89</c:v>
                </c:pt>
                <c:pt idx="146">
                  <c:v>10-Jun-89</c:v>
                </c:pt>
                <c:pt idx="147">
                  <c:v>01-Jul-89</c:v>
                </c:pt>
                <c:pt idx="148">
                  <c:v>05-Aug-89</c:v>
                </c:pt>
                <c:pt idx="149">
                  <c:v>08-Aug-89</c:v>
                </c:pt>
                <c:pt idx="150">
                  <c:v>02-Sep-89</c:v>
                </c:pt>
                <c:pt idx="151">
                  <c:v>07-Oct-89</c:v>
                </c:pt>
                <c:pt idx="152">
                  <c:v>29-Oct-89</c:v>
                </c:pt>
                <c:pt idx="153">
                  <c:v>18-Nov-89</c:v>
                </c:pt>
                <c:pt idx="154">
                  <c:v>09-Dec-89</c:v>
                </c:pt>
                <c:pt idx="155">
                  <c:v>10-Feb-90</c:v>
                </c:pt>
                <c:pt idx="156">
                  <c:v>10-Mar-90</c:v>
                </c:pt>
                <c:pt idx="157">
                  <c:v>07-Apr-90</c:v>
                </c:pt>
                <c:pt idx="158">
                  <c:v>05-May-90</c:v>
                </c:pt>
                <c:pt idx="159">
                  <c:v>09-Jun-90</c:v>
                </c:pt>
                <c:pt idx="160">
                  <c:v>07-Jul-90</c:v>
                </c:pt>
                <c:pt idx="161">
                  <c:v>05-Aug-90</c:v>
                </c:pt>
                <c:pt idx="162">
                  <c:v>08-Sep-90</c:v>
                </c:pt>
                <c:pt idx="163">
                  <c:v>30-Sep-90</c:v>
                </c:pt>
                <c:pt idx="164">
                  <c:v>13-Oct-90</c:v>
                </c:pt>
                <c:pt idx="165">
                  <c:v>19-Oct-90</c:v>
                </c:pt>
                <c:pt idx="166">
                  <c:v>27-Oct-90</c:v>
                </c:pt>
                <c:pt idx="167">
                  <c:v>08-Dec-90</c:v>
                </c:pt>
                <c:pt idx="168">
                  <c:v>02-Feb-91</c:v>
                </c:pt>
                <c:pt idx="169">
                  <c:v>09-Mar-91</c:v>
                </c:pt>
                <c:pt idx="170">
                  <c:v>06-Apr-91</c:v>
                </c:pt>
                <c:pt idx="171">
                  <c:v>06-May-91</c:v>
                </c:pt>
                <c:pt idx="172">
                  <c:v>08-Jun-91</c:v>
                </c:pt>
                <c:pt idx="173">
                  <c:v>06-Jul-91</c:v>
                </c:pt>
                <c:pt idx="174">
                  <c:v>03-Aug-91</c:v>
                </c:pt>
                <c:pt idx="175">
                  <c:v>31-Aug-91</c:v>
                </c:pt>
                <c:pt idx="176">
                  <c:v>21-Sep-91</c:v>
                </c:pt>
                <c:pt idx="177">
                  <c:v>19-Oct-91</c:v>
                </c:pt>
                <c:pt idx="178">
                  <c:v>23-Nov-91</c:v>
                </c:pt>
                <c:pt idx="179">
                  <c:v>07-Dec-91</c:v>
                </c:pt>
                <c:pt idx="180">
                  <c:v>01-Feb-92</c:v>
                </c:pt>
                <c:pt idx="181">
                  <c:v>07-Mar-92</c:v>
                </c:pt>
                <c:pt idx="182">
                  <c:v>04-Apr-92</c:v>
                </c:pt>
                <c:pt idx="183">
                  <c:v>29-Apr-92</c:v>
                </c:pt>
                <c:pt idx="184">
                  <c:v>06-Jun-92</c:v>
                </c:pt>
                <c:pt idx="185">
                  <c:v>03-Jul-92</c:v>
                </c:pt>
                <c:pt idx="186">
                  <c:v>08-Aug-92</c:v>
                </c:pt>
                <c:pt idx="187">
                  <c:v>05-Sep-92</c:v>
                </c:pt>
                <c:pt idx="188">
                  <c:v>03-Oct-92</c:v>
                </c:pt>
                <c:pt idx="189">
                  <c:v>07-Nov-92</c:v>
                </c:pt>
                <c:pt idx="190">
                  <c:v>05-Dec-92</c:v>
                </c:pt>
                <c:pt idx="191">
                  <c:v>06-Feb-93</c:v>
                </c:pt>
                <c:pt idx="192">
                  <c:v>06-Mar-93</c:v>
                </c:pt>
                <c:pt idx="193">
                  <c:v>03-Apr-93</c:v>
                </c:pt>
                <c:pt idx="194">
                  <c:v>01-May-93</c:v>
                </c:pt>
                <c:pt idx="195">
                  <c:v>29-May-93</c:v>
                </c:pt>
                <c:pt idx="196">
                  <c:v>03-Jul-93</c:v>
                </c:pt>
                <c:pt idx="197">
                  <c:v>19-Jul-93</c:v>
                </c:pt>
                <c:pt idx="198">
                  <c:v>08-Aug-93</c:v>
                </c:pt>
                <c:pt idx="199">
                  <c:v>04-Sep-93</c:v>
                </c:pt>
                <c:pt idx="200">
                  <c:v>02-Oct-93</c:v>
                </c:pt>
                <c:pt idx="201">
                  <c:v>17-Oct-93</c:v>
                </c:pt>
                <c:pt idx="202">
                  <c:v>31-Oct-93</c:v>
                </c:pt>
                <c:pt idx="203">
                  <c:v>El:6/11/93</c:v>
                </c:pt>
                <c:pt idx="204">
                  <c:v>04-Dec-93</c:v>
                </c:pt>
                <c:pt idx="205">
                  <c:v>54/02/1994</c:v>
                </c:pt>
                <c:pt idx="206">
                  <c:v>05-Mar-94</c:v>
                </c:pt>
                <c:pt idx="207">
                  <c:v>26-Mar-94</c:v>
                </c:pt>
                <c:pt idx="208">
                  <c:v>07-May-94</c:v>
                </c:pt>
                <c:pt idx="209">
                  <c:v>28-May-94</c:v>
                </c:pt>
                <c:pt idx="210">
                  <c:v>02-Jul-94</c:v>
                </c:pt>
                <c:pt idx="211">
                  <c:v>30-Jul-94</c:v>
                </c:pt>
                <c:pt idx="212">
                  <c:v>03-Sep-94</c:v>
                </c:pt>
                <c:pt idx="213">
                  <c:v>01-Oct-94</c:v>
                </c:pt>
                <c:pt idx="214">
                  <c:v>29-Oct-94</c:v>
                </c:pt>
                <c:pt idx="215">
                  <c:v>03-Dec-94</c:v>
                </c:pt>
                <c:pt idx="216">
                  <c:v>09-May-95</c:v>
                </c:pt>
                <c:pt idx="217">
                  <c:v>15-Jun-95</c:v>
                </c:pt>
                <c:pt idx="218">
                  <c:v>17-Jul-95</c:v>
                </c:pt>
                <c:pt idx="219">
                  <c:v>13-Aug-95</c:v>
                </c:pt>
                <c:pt idx="220">
                  <c:v>07-Sep-95</c:v>
                </c:pt>
                <c:pt idx="221">
                  <c:v>07-Oct-95</c:v>
                </c:pt>
                <c:pt idx="222">
                  <c:v>14-Nov-95</c:v>
                </c:pt>
                <c:pt idx="223">
                  <c:v>21-Feb-96</c:v>
                </c:pt>
                <c:pt idx="224">
                  <c:v>18-Mar-96</c:v>
                </c:pt>
                <c:pt idx="225">
                  <c:v>18-Apr-96</c:v>
                </c:pt>
                <c:pt idx="226">
                  <c:v>16-May-96</c:v>
                </c:pt>
                <c:pt idx="227">
                  <c:v>14-Jun-96</c:v>
                </c:pt>
                <c:pt idx="228">
                  <c:v>19-Jul-96</c:v>
                </c:pt>
                <c:pt idx="229">
                  <c:v>02-Aug-96</c:v>
                </c:pt>
                <c:pt idx="230">
                  <c:v>15-Aug-96</c:v>
                </c:pt>
                <c:pt idx="231">
                  <c:v>29-Aug-96</c:v>
                </c:pt>
                <c:pt idx="232">
                  <c:v>12-Sep-96</c:v>
                </c:pt>
                <c:pt idx="233">
                  <c:v>26-Sep-96</c:v>
                </c:pt>
                <c:pt idx="234">
                  <c:v>03-Oct-96</c:v>
                </c:pt>
                <c:pt idx="235">
                  <c:v>El:12-Oct-96</c:v>
                </c:pt>
                <c:pt idx="236">
                  <c:v>13-Feb-97</c:v>
                </c:pt>
                <c:pt idx="237">
                  <c:v>13-Mar-97</c:v>
                </c:pt>
                <c:pt idx="238">
                  <c:v>11-Apr-97</c:v>
                </c:pt>
                <c:pt idx="239">
                  <c:v>08-May-97</c:v>
                </c:pt>
                <c:pt idx="240">
                  <c:v>19-Jun-97</c:v>
                </c:pt>
                <c:pt idx="241">
                  <c:v>10-Jul-97</c:v>
                </c:pt>
                <c:pt idx="242">
                  <c:v>07-Aug-97</c:v>
                </c:pt>
                <c:pt idx="243">
                  <c:v>18-Sep-97</c:v>
                </c:pt>
                <c:pt idx="244">
                  <c:v>16-Oct-97</c:v>
                </c:pt>
                <c:pt idx="245">
                  <c:v>04-Nov-97</c:v>
                </c:pt>
                <c:pt idx="246">
                  <c:v>13-Nov-97</c:v>
                </c:pt>
                <c:pt idx="247">
                  <c:v>11-Dec-97</c:v>
                </c:pt>
                <c:pt idx="248">
                  <c:v>12-Feb-98</c:v>
                </c:pt>
                <c:pt idx="249">
                  <c:v>19-Mar-98</c:v>
                </c:pt>
                <c:pt idx="250">
                  <c:v>23-Apr-98</c:v>
                </c:pt>
                <c:pt idx="251">
                  <c:v>14-May-98</c:v>
                </c:pt>
                <c:pt idx="252">
                  <c:v>18-Jun-98</c:v>
                </c:pt>
                <c:pt idx="253">
                  <c:v>09-Jul-98</c:v>
                </c:pt>
                <c:pt idx="254">
                  <c:v>06-Aug-98</c:v>
                </c:pt>
                <c:pt idx="255">
                  <c:v>13-Aug-98</c:v>
                </c:pt>
                <c:pt idx="256">
                  <c:v>17-Sep-98</c:v>
                </c:pt>
                <c:pt idx="257">
                  <c:v>15-Oct-98</c:v>
                </c:pt>
                <c:pt idx="258">
                  <c:v>12-Nov-98</c:v>
                </c:pt>
                <c:pt idx="259">
                  <c:v>10-Dec-98</c:v>
                </c:pt>
                <c:pt idx="260">
                  <c:v>11-Feb-99</c:v>
                </c:pt>
                <c:pt idx="261">
                  <c:v>18-Mar-99</c:v>
                </c:pt>
                <c:pt idx="262">
                  <c:v>24-Apr-99</c:v>
                </c:pt>
                <c:pt idx="263">
                  <c:v>13-May-99</c:v>
                </c:pt>
                <c:pt idx="264">
                  <c:v>17-Jun-99</c:v>
                </c:pt>
                <c:pt idx="265">
                  <c:v>08-Jul-99</c:v>
                </c:pt>
                <c:pt idx="266">
                  <c:v>05-Aug-99</c:v>
                </c:pt>
                <c:pt idx="267">
                  <c:v>16-Sep-99</c:v>
                </c:pt>
                <c:pt idx="268">
                  <c:v>14-Oct-99</c:v>
                </c:pt>
                <c:pt idx="269">
                  <c:v>11-Nov-99</c:v>
                </c:pt>
                <c:pt idx="270">
                  <c:v>24-Nov-99</c:v>
                </c:pt>
                <c:pt idx="271">
                  <c:v>El:27-Nov-99</c:v>
                </c:pt>
                <c:pt idx="272">
                  <c:v>24-Feb-00</c:v>
                </c:pt>
                <c:pt idx="273">
                  <c:v>16-Mar-00</c:v>
                </c:pt>
                <c:pt idx="274">
                  <c:v>13-Apr-00</c:v>
                </c:pt>
                <c:pt idx="275">
                  <c:v>11-May-00</c:v>
                </c:pt>
                <c:pt idx="276">
                  <c:v>21-Jun-00</c:v>
                </c:pt>
                <c:pt idx="277">
                  <c:v>13-Jul-00</c:v>
                </c:pt>
                <c:pt idx="278">
                  <c:v>17-Aug-00</c:v>
                </c:pt>
                <c:pt idx="279">
                  <c:v>14-Sep-00</c:v>
                </c:pt>
                <c:pt idx="280">
                  <c:v>12-Oct-00</c:v>
                </c:pt>
                <c:pt idx="281">
                  <c:v>23-Nov-00</c:v>
                </c:pt>
                <c:pt idx="282">
                  <c:v>14-Dec-00</c:v>
                </c:pt>
                <c:pt idx="283">
                  <c:v>15-Feb-01</c:v>
                </c:pt>
                <c:pt idx="284">
                  <c:v>08-Mar-01</c:v>
                </c:pt>
                <c:pt idx="285">
                  <c:v>05-Apr-01</c:v>
                </c:pt>
                <c:pt idx="286">
                  <c:v>10-May-01</c:v>
                </c:pt>
                <c:pt idx="287">
                  <c:v>14-Jun-01</c:v>
                </c:pt>
                <c:pt idx="288">
                  <c:v>19-Jul-01</c:v>
                </c:pt>
                <c:pt idx="289">
                  <c:v>16-Aug-01</c:v>
                </c:pt>
                <c:pt idx="290">
                  <c:v>13-Sep-01</c:v>
                </c:pt>
                <c:pt idx="291">
                  <c:v>11-Oct-01</c:v>
                </c:pt>
                <c:pt idx="292">
                  <c:v>08-Nov-01</c:v>
                </c:pt>
                <c:pt idx="293">
                  <c:v>13-Dec-01</c:v>
                </c:pt>
                <c:pt idx="294">
                  <c:v>14-Feb-02</c:v>
                </c:pt>
                <c:pt idx="295">
                  <c:v>14-Mar-02</c:v>
                </c:pt>
                <c:pt idx="296">
                  <c:v>18-Apr-02</c:v>
                </c:pt>
                <c:pt idx="297">
                  <c:v>16-May-02</c:v>
                </c:pt>
                <c:pt idx="298">
                  <c:v>13-Jun-02</c:v>
                </c:pt>
                <c:pt idx="299">
                  <c:v>27-Jun-02</c:v>
                </c:pt>
                <c:pt idx="300">
                  <c:v>11-Jul-02</c:v>
                </c:pt>
                <c:pt idx="301">
                  <c:v>24-Jul-02</c:v>
                </c:pt>
                <c:pt idx="302">
                  <c:v>29-Aug-02</c:v>
                </c:pt>
                <c:pt idx="303">
                  <c:v>23-Sep-02</c:v>
                </c:pt>
                <c:pt idx="304">
                  <c:v>24-Oct-02</c:v>
                </c:pt>
                <c:pt idx="305">
                  <c:v>14-Nov-02</c:v>
                </c:pt>
                <c:pt idx="306">
                  <c:v>12-Dec-02</c:v>
                </c:pt>
                <c:pt idx="307">
                  <c:v>13-Feb-03</c:v>
                </c:pt>
                <c:pt idx="308">
                  <c:v>23-Mar-03</c:v>
                </c:pt>
                <c:pt idx="309">
                  <c:v>10-Apr-03</c:v>
                </c:pt>
                <c:pt idx="310">
                  <c:v>15-May-03</c:v>
                </c:pt>
                <c:pt idx="311">
                  <c:v>12-Jun-03</c:v>
                </c:pt>
                <c:pt idx="312">
                  <c:v>10-Jul-03</c:v>
                </c:pt>
                <c:pt idx="313">
                  <c:v>14-Aug-03</c:v>
                </c:pt>
                <c:pt idx="314">
                  <c:v>11-Sep-03</c:v>
                </c:pt>
                <c:pt idx="315">
                  <c:v>09-Oct-03</c:v>
                </c:pt>
                <c:pt idx="316">
                  <c:v>06-Nov-03</c:v>
                </c:pt>
                <c:pt idx="317">
                  <c:v>11-Dec-03</c:v>
                </c:pt>
                <c:pt idx="318">
                  <c:v>14-Feb-04</c:v>
                </c:pt>
                <c:pt idx="319">
                  <c:v>18-Mar-04</c:v>
                </c:pt>
                <c:pt idx="320">
                  <c:v>22-Apr-04</c:v>
                </c:pt>
                <c:pt idx="321">
                  <c:v>20-May-04</c:v>
                </c:pt>
                <c:pt idx="322">
                  <c:v>17-Jun-04</c:v>
                </c:pt>
                <c:pt idx="323">
                  <c:v>08-Jul-04</c:v>
                </c:pt>
                <c:pt idx="324">
                  <c:v>12-Aug-04</c:v>
                </c:pt>
                <c:pt idx="325">
                  <c:v>09-Sep-04</c:v>
                </c:pt>
                <c:pt idx="326">
                  <c:v>07-Oct-04</c:v>
                </c:pt>
                <c:pt idx="327">
                  <c:v>11-Nov-04</c:v>
                </c:pt>
                <c:pt idx="328">
                  <c:v>09-Dec-04</c:v>
                </c:pt>
                <c:pt idx="329">
                  <c:v>10-Feb-05</c:v>
                </c:pt>
                <c:pt idx="330">
                  <c:v>17-Mar-05</c:v>
                </c:pt>
                <c:pt idx="331">
                  <c:v>14-Apr-05</c:v>
                </c:pt>
                <c:pt idx="332">
                  <c:v>12-May-05</c:v>
                </c:pt>
                <c:pt idx="333">
                  <c:v>16-Jun-05</c:v>
                </c:pt>
                <c:pt idx="334">
                  <c:v>14-Jul-05</c:v>
                </c:pt>
                <c:pt idx="335">
                  <c:v>04-Aug-05</c:v>
                </c:pt>
                <c:pt idx="336">
                  <c:v>18-Aug-05</c:v>
                </c:pt>
                <c:pt idx="337">
                  <c:v>25-Aug-05</c:v>
                </c:pt>
                <c:pt idx="338">
                  <c:v>01-Sep-05</c:v>
                </c:pt>
                <c:pt idx="339">
                  <c:v>08-Sep-05</c:v>
                </c:pt>
                <c:pt idx="340">
                  <c:v>14-Sep-05</c:v>
                </c:pt>
                <c:pt idx="341">
                  <c:v>EL: 17-Sept-05</c:v>
                </c:pt>
                <c:pt idx="342">
                  <c:v>17-Nov-05</c:v>
                </c:pt>
                <c:pt idx="343">
                  <c:v>08-Dec-05</c:v>
                </c:pt>
                <c:pt idx="344">
                  <c:v>16-Feb-06</c:v>
                </c:pt>
                <c:pt idx="345">
                  <c:v>23-Mar-06</c:v>
                </c:pt>
                <c:pt idx="346">
                  <c:v>25-May-06</c:v>
                </c:pt>
                <c:pt idx="347">
                  <c:v>13-Jul-06</c:v>
                </c:pt>
                <c:pt idx="348">
                  <c:v>10-Aug-06</c:v>
                </c:pt>
                <c:pt idx="349">
                  <c:v>21-Sep-06</c:v>
                </c:pt>
                <c:pt idx="350">
                  <c:v>19-Oct-06</c:v>
                </c:pt>
                <c:pt idx="351">
                  <c:v>15-Feb-07</c:v>
                </c:pt>
                <c:pt idx="352">
                  <c:v>22-Mar-07</c:v>
                </c:pt>
                <c:pt idx="353">
                  <c:v>19-Apr-07</c:v>
                </c:pt>
                <c:pt idx="354">
                  <c:v>24-May-07</c:v>
                </c:pt>
                <c:pt idx="355">
                  <c:v>05-Jul-07</c:v>
                </c:pt>
                <c:pt idx="356">
                  <c:v>09-Aug-07</c:v>
                </c:pt>
                <c:pt idx="357">
                  <c:v>13-Sep-07</c:v>
                </c:pt>
                <c:pt idx="358">
                  <c:v>11-Oct-07</c:v>
                </c:pt>
                <c:pt idx="359">
                  <c:v>13-Dec-07</c:v>
                </c:pt>
                <c:pt idx="360">
                  <c:v>14-Feb-08</c:v>
                </c:pt>
                <c:pt idx="361">
                  <c:v>13-Mar-08</c:v>
                </c:pt>
                <c:pt idx="362">
                  <c:v>17-Apr-08</c:v>
                </c:pt>
                <c:pt idx="363">
                  <c:v>29-May-08</c:v>
                </c:pt>
                <c:pt idx="364">
                  <c:v>19-Jun-08</c:v>
                </c:pt>
                <c:pt idx="365">
                  <c:v>17-Jul-08</c:v>
                </c:pt>
                <c:pt idx="366">
                  <c:v>14-Aug-08</c:v>
                </c:pt>
                <c:pt idx="367">
                  <c:v>11-Sep-08</c:v>
                </c:pt>
                <c:pt idx="368">
                  <c:v>02-Oct-08</c:v>
                </c:pt>
                <c:pt idx="369">
                  <c:v>09-Oct-08</c:v>
                </c:pt>
                <c:pt idx="370">
                  <c:v>16-Oct-08</c:v>
                </c:pt>
                <c:pt idx="371">
                  <c:v>23-Oct-08</c:v>
                </c:pt>
                <c:pt idx="372">
                  <c:v>05-Nov-08</c:v>
                </c:pt>
                <c:pt idx="373">
                  <c:v>EL:8 Nov 08</c:v>
                </c:pt>
                <c:pt idx="374">
                  <c:v>19-Feb-09</c:v>
                </c:pt>
                <c:pt idx="375">
                  <c:v>01-Apr-09</c:v>
                </c:pt>
                <c:pt idx="376">
                  <c:v>29-Jul-09</c:v>
                </c:pt>
                <c:pt idx="377">
                  <c:v>24-Sep-09</c:v>
                </c:pt>
                <c:pt idx="378">
                  <c:v>25-Nov-09</c:v>
                </c:pt>
                <c:pt idx="379">
                  <c:v>17-Feb-10</c:v>
                </c:pt>
                <c:pt idx="380">
                  <c:v>14-Apr-10</c:v>
                </c:pt>
                <c:pt idx="381">
                  <c:v>26-May-10</c:v>
                </c:pt>
                <c:pt idx="382">
                  <c:v>04-Aug-10</c:v>
                </c:pt>
                <c:pt idx="383">
                  <c:v>22-Sep-10</c:v>
                </c:pt>
                <c:pt idx="384">
                  <c:v>15-Dec-10</c:v>
                </c:pt>
                <c:pt idx="385">
                  <c:v>16-Feb-11</c:v>
                </c:pt>
                <c:pt idx="386">
                  <c:v>06-Apr-11</c:v>
                </c:pt>
                <c:pt idx="387">
                  <c:v>25-May-11</c:v>
                </c:pt>
                <c:pt idx="388">
                  <c:v>13-Jul-11</c:v>
                </c:pt>
                <c:pt idx="389">
                  <c:v>17-Aug-11</c:v>
                </c:pt>
                <c:pt idx="390">
                  <c:v>28-Sep-11</c:v>
                </c:pt>
                <c:pt idx="391">
                  <c:v>02-Nov-11</c:v>
                </c:pt>
                <c:pt idx="392">
                  <c:v>09-Nov-11</c:v>
                </c:pt>
                <c:pt idx="393">
                  <c:v>16-Nov-11</c:v>
                </c:pt>
                <c:pt idx="394">
                  <c:v>23-Nov-11</c:v>
                </c:pt>
                <c:pt idx="395">
                  <c:v>EL:26 Nov 11</c:v>
                </c:pt>
                <c:pt idx="396">
                  <c:v>28-Mar-12</c:v>
                </c:pt>
                <c:pt idx="397">
                  <c:v>30-May-12</c:v>
                </c:pt>
                <c:pt idx="398">
                  <c:v>01-Aug-12</c:v>
                </c:pt>
                <c:pt idx="399">
                  <c:v>19-Sep-12</c:v>
                </c:pt>
                <c:pt idx="400">
                  <c:v>31-Oct-12</c:v>
                </c:pt>
                <c:pt idx="401">
                  <c:v>28-Nov-12</c:v>
                </c:pt>
                <c:pt idx="402">
                  <c:v>13-Feb-13</c:v>
                </c:pt>
                <c:pt idx="403">
                  <c:v>17-Apr-13</c:v>
                </c:pt>
                <c:pt idx="404">
                  <c:v>22-May-13</c:v>
                </c:pt>
                <c:pt idx="405">
                  <c:v>31-Jul-13</c:v>
                </c:pt>
                <c:pt idx="406">
                  <c:v>18-Sep-13</c:v>
                </c:pt>
                <c:pt idx="407">
                  <c:v>23-Oct-13</c:v>
                </c:pt>
                <c:pt idx="408">
                  <c:v>19-Feb-14</c:v>
                </c:pt>
                <c:pt idx="409">
                  <c:v>26-Mar-14</c:v>
                </c:pt>
                <c:pt idx="410">
                  <c:v>21-May-14</c:v>
                </c:pt>
                <c:pt idx="411">
                  <c:v>25-Jun-14</c:v>
                </c:pt>
                <c:pt idx="412">
                  <c:v>23-Jul-14</c:v>
                </c:pt>
                <c:pt idx="413">
                  <c:v>13-Aug-14</c:v>
                </c:pt>
                <c:pt idx="414">
                  <c:v>27-Aug-14</c:v>
                </c:pt>
                <c:pt idx="415">
                  <c:v>03-Sep-14</c:v>
                </c:pt>
                <c:pt idx="416">
                  <c:v>10-Sep-14</c:v>
                </c:pt>
                <c:pt idx="417">
                  <c:v>17-Sep-14</c:v>
                </c:pt>
                <c:pt idx="418">
                  <c:v>EL: 20 Sep 14</c:v>
                </c:pt>
                <c:pt idx="419">
                  <c:v>18-Feb-15</c:v>
                </c:pt>
                <c:pt idx="420">
                  <c:v>15-Apr-15</c:v>
                </c:pt>
                <c:pt idx="421">
                  <c:v>27-May-15</c:v>
                </c:pt>
                <c:pt idx="422">
                  <c:v>15-07-15</c:v>
                </c:pt>
                <c:pt idx="423">
                  <c:v>02-09-15</c:v>
                </c:pt>
                <c:pt idx="424">
                  <c:v>14-10-15</c:v>
                </c:pt>
                <c:pt idx="425">
                  <c:v>17-02-16</c:v>
                </c:pt>
                <c:pt idx="426">
                  <c:v>06-04-16</c:v>
                </c:pt>
                <c:pt idx="427">
                  <c:v>02-06-16</c:v>
                </c:pt>
                <c:pt idx="428">
                  <c:v>07-09-16</c:v>
                </c:pt>
              </c:strCache>
            </c:strRef>
          </c:cat>
          <c:val>
            <c:numRef>
              <c:f>Sheet1!$C$2:$C$430</c:f>
              <c:numCache>
                <c:formatCode>0</c:formatCode>
                <c:ptCount val="429"/>
                <c:pt idx="0">
                  <c:v>44.5</c:v>
                </c:pt>
                <c:pt idx="1">
                  <c:v>47.6</c:v>
                </c:pt>
                <c:pt idx="2">
                  <c:v>49.3</c:v>
                </c:pt>
                <c:pt idx="3">
                  <c:v>50.3</c:v>
                </c:pt>
                <c:pt idx="4">
                  <c:v>50.5</c:v>
                </c:pt>
                <c:pt idx="5">
                  <c:v>44.3</c:v>
                </c:pt>
                <c:pt idx="6">
                  <c:v>48</c:v>
                </c:pt>
                <c:pt idx="7">
                  <c:v>45.9</c:v>
                </c:pt>
                <c:pt idx="8">
                  <c:v>47.4</c:v>
                </c:pt>
                <c:pt idx="9">
                  <c:v>47.9</c:v>
                </c:pt>
                <c:pt idx="10">
                  <c:v>47.8</c:v>
                </c:pt>
                <c:pt idx="11">
                  <c:v>45.5</c:v>
                </c:pt>
                <c:pt idx="12">
                  <c:v>46.7</c:v>
                </c:pt>
                <c:pt idx="13">
                  <c:v>47.4</c:v>
                </c:pt>
                <c:pt idx="14">
                  <c:v>45.4</c:v>
                </c:pt>
                <c:pt idx="15">
                  <c:v>43.3</c:v>
                </c:pt>
                <c:pt idx="16">
                  <c:v>38.700000000000003</c:v>
                </c:pt>
                <c:pt idx="17">
                  <c:v>42.6</c:v>
                </c:pt>
                <c:pt idx="18">
                  <c:v>44.5</c:v>
                </c:pt>
                <c:pt idx="19">
                  <c:v>45.8</c:v>
                </c:pt>
                <c:pt idx="20">
                  <c:v>46.2</c:v>
                </c:pt>
                <c:pt idx="21">
                  <c:v>43.9</c:v>
                </c:pt>
                <c:pt idx="22">
                  <c:v>45</c:v>
                </c:pt>
                <c:pt idx="23">
                  <c:v>38.200000000000003</c:v>
                </c:pt>
                <c:pt idx="24">
                  <c:v>40.4</c:v>
                </c:pt>
                <c:pt idx="25">
                  <c:v>40.9</c:v>
                </c:pt>
                <c:pt idx="26">
                  <c:v>41.8</c:v>
                </c:pt>
                <c:pt idx="27">
                  <c:v>40.4</c:v>
                </c:pt>
                <c:pt idx="28">
                  <c:v>41.3</c:v>
                </c:pt>
                <c:pt idx="29">
                  <c:v>37.1</c:v>
                </c:pt>
                <c:pt idx="30">
                  <c:v>37.799999999999997</c:v>
                </c:pt>
                <c:pt idx="31">
                  <c:v>39.4</c:v>
                </c:pt>
                <c:pt idx="32">
                  <c:v>36.9</c:v>
                </c:pt>
                <c:pt idx="33">
                  <c:v>36.799999999999997</c:v>
                </c:pt>
                <c:pt idx="34">
                  <c:v>37.5</c:v>
                </c:pt>
                <c:pt idx="35">
                  <c:v>37.299999999999997</c:v>
                </c:pt>
                <c:pt idx="36">
                  <c:v>39</c:v>
                </c:pt>
                <c:pt idx="37">
                  <c:v>41.1</c:v>
                </c:pt>
                <c:pt idx="38">
                  <c:v>40.700000000000003</c:v>
                </c:pt>
                <c:pt idx="39">
                  <c:v>39.700000000000003</c:v>
                </c:pt>
                <c:pt idx="40">
                  <c:v>40.6</c:v>
                </c:pt>
                <c:pt idx="41">
                  <c:v>40.9</c:v>
                </c:pt>
                <c:pt idx="42">
                  <c:v>41.6</c:v>
                </c:pt>
                <c:pt idx="43">
                  <c:v>38.6</c:v>
                </c:pt>
                <c:pt idx="44">
                  <c:v>37.1</c:v>
                </c:pt>
                <c:pt idx="45">
                  <c:v>40.5</c:v>
                </c:pt>
                <c:pt idx="46">
                  <c:v>41.1</c:v>
                </c:pt>
                <c:pt idx="47">
                  <c:v>36</c:v>
                </c:pt>
                <c:pt idx="48">
                  <c:v>40</c:v>
                </c:pt>
                <c:pt idx="49">
                  <c:v>38.700000000000003</c:v>
                </c:pt>
                <c:pt idx="50">
                  <c:v>38.700000000000003</c:v>
                </c:pt>
                <c:pt idx="51">
                  <c:v>42</c:v>
                </c:pt>
                <c:pt idx="52">
                  <c:v>39.799999999999997</c:v>
                </c:pt>
                <c:pt idx="53">
                  <c:v>41.3</c:v>
                </c:pt>
                <c:pt idx="54">
                  <c:v>41.1</c:v>
                </c:pt>
                <c:pt idx="55">
                  <c:v>40.200000000000003</c:v>
                </c:pt>
                <c:pt idx="56">
                  <c:v>42.1</c:v>
                </c:pt>
                <c:pt idx="57">
                  <c:v>44.4</c:v>
                </c:pt>
                <c:pt idx="58">
                  <c:v>37.200000000000003</c:v>
                </c:pt>
                <c:pt idx="59">
                  <c:v>39.4</c:v>
                </c:pt>
                <c:pt idx="60">
                  <c:v>41</c:v>
                </c:pt>
                <c:pt idx="61">
                  <c:v>40.1</c:v>
                </c:pt>
                <c:pt idx="62">
                  <c:v>42.1</c:v>
                </c:pt>
                <c:pt idx="63">
                  <c:v>41.7</c:v>
                </c:pt>
                <c:pt idx="64">
                  <c:v>40.1</c:v>
                </c:pt>
                <c:pt idx="65">
                  <c:v>41.1</c:v>
                </c:pt>
                <c:pt idx="66">
                  <c:v>40.799999999999997</c:v>
                </c:pt>
                <c:pt idx="67">
                  <c:v>42</c:v>
                </c:pt>
                <c:pt idx="68">
                  <c:v>41.8</c:v>
                </c:pt>
                <c:pt idx="69">
                  <c:v>42.6</c:v>
                </c:pt>
                <c:pt idx="70">
                  <c:v>40.200000000000003</c:v>
                </c:pt>
                <c:pt idx="71">
                  <c:v>38.799999999999997</c:v>
                </c:pt>
                <c:pt idx="72">
                  <c:v>39.299999999999997</c:v>
                </c:pt>
                <c:pt idx="73">
                  <c:v>41.5</c:v>
                </c:pt>
                <c:pt idx="74">
                  <c:v>42.1</c:v>
                </c:pt>
                <c:pt idx="75">
                  <c:v>43</c:v>
                </c:pt>
                <c:pt idx="76">
                  <c:v>46.5</c:v>
                </c:pt>
                <c:pt idx="77">
                  <c:v>43.9</c:v>
                </c:pt>
                <c:pt idx="78">
                  <c:v>44.7</c:v>
                </c:pt>
                <c:pt idx="79">
                  <c:v>41</c:v>
                </c:pt>
                <c:pt idx="80">
                  <c:v>40.700000000000003</c:v>
                </c:pt>
                <c:pt idx="81">
                  <c:v>40.1</c:v>
                </c:pt>
                <c:pt idx="82">
                  <c:v>39.9</c:v>
                </c:pt>
                <c:pt idx="83">
                  <c:v>38</c:v>
                </c:pt>
                <c:pt idx="84">
                  <c:v>43.3</c:v>
                </c:pt>
                <c:pt idx="85">
                  <c:v>43.8</c:v>
                </c:pt>
                <c:pt idx="86">
                  <c:v>39.4</c:v>
                </c:pt>
                <c:pt idx="87">
                  <c:v>33.200000000000003</c:v>
                </c:pt>
                <c:pt idx="88">
                  <c:v>36.5</c:v>
                </c:pt>
                <c:pt idx="89">
                  <c:v>35.299999999999997</c:v>
                </c:pt>
                <c:pt idx="90">
                  <c:v>34.799999999999997</c:v>
                </c:pt>
                <c:pt idx="91">
                  <c:v>35.9</c:v>
                </c:pt>
                <c:pt idx="92">
                  <c:v>34.700000000000003</c:v>
                </c:pt>
                <c:pt idx="93">
                  <c:v>42.1</c:v>
                </c:pt>
                <c:pt idx="94">
                  <c:v>41.6</c:v>
                </c:pt>
                <c:pt idx="95">
                  <c:v>41.5</c:v>
                </c:pt>
                <c:pt idx="96">
                  <c:v>40.4</c:v>
                </c:pt>
                <c:pt idx="97">
                  <c:v>40.4</c:v>
                </c:pt>
                <c:pt idx="98">
                  <c:v>43.6</c:v>
                </c:pt>
                <c:pt idx="99">
                  <c:v>43.1</c:v>
                </c:pt>
                <c:pt idx="100">
                  <c:v>42</c:v>
                </c:pt>
                <c:pt idx="101">
                  <c:v>40.4</c:v>
                </c:pt>
                <c:pt idx="102">
                  <c:v>43.6</c:v>
                </c:pt>
                <c:pt idx="103">
                  <c:v>39.9</c:v>
                </c:pt>
                <c:pt idx="104">
                  <c:v>39.9</c:v>
                </c:pt>
                <c:pt idx="105">
                  <c:v>37.1</c:v>
                </c:pt>
                <c:pt idx="106">
                  <c:v>37.799999999999997</c:v>
                </c:pt>
                <c:pt idx="107">
                  <c:v>40</c:v>
                </c:pt>
                <c:pt idx="108">
                  <c:v>39.5</c:v>
                </c:pt>
                <c:pt idx="109">
                  <c:v>43.9</c:v>
                </c:pt>
                <c:pt idx="110">
                  <c:v>47.9</c:v>
                </c:pt>
                <c:pt idx="111">
                  <c:v>46.7</c:v>
                </c:pt>
                <c:pt idx="112">
                  <c:v>41.8</c:v>
                </c:pt>
                <c:pt idx="113">
                  <c:v>44.6</c:v>
                </c:pt>
                <c:pt idx="114">
                  <c:v>45.8</c:v>
                </c:pt>
                <c:pt idx="115">
                  <c:v>44.4</c:v>
                </c:pt>
                <c:pt idx="116">
                  <c:v>41.8</c:v>
                </c:pt>
                <c:pt idx="117">
                  <c:v>44.8</c:v>
                </c:pt>
                <c:pt idx="118">
                  <c:v>42.3</c:v>
                </c:pt>
                <c:pt idx="119">
                  <c:v>45</c:v>
                </c:pt>
                <c:pt idx="120">
                  <c:v>50</c:v>
                </c:pt>
                <c:pt idx="121">
                  <c:v>46</c:v>
                </c:pt>
                <c:pt idx="122">
                  <c:v>43</c:v>
                </c:pt>
                <c:pt idx="123">
                  <c:v>39</c:v>
                </c:pt>
                <c:pt idx="124">
                  <c:v>35</c:v>
                </c:pt>
                <c:pt idx="125">
                  <c:v>40</c:v>
                </c:pt>
                <c:pt idx="126">
                  <c:v>40</c:v>
                </c:pt>
                <c:pt idx="127">
                  <c:v>44</c:v>
                </c:pt>
                <c:pt idx="128">
                  <c:v>42</c:v>
                </c:pt>
                <c:pt idx="129">
                  <c:v>45</c:v>
                </c:pt>
                <c:pt idx="130">
                  <c:v>44</c:v>
                </c:pt>
                <c:pt idx="131">
                  <c:v>52</c:v>
                </c:pt>
                <c:pt idx="132">
                  <c:v>57</c:v>
                </c:pt>
                <c:pt idx="133">
                  <c:v>56</c:v>
                </c:pt>
                <c:pt idx="134">
                  <c:v>54</c:v>
                </c:pt>
                <c:pt idx="135">
                  <c:v>54</c:v>
                </c:pt>
                <c:pt idx="136">
                  <c:v>53</c:v>
                </c:pt>
                <c:pt idx="137">
                  <c:v>55</c:v>
                </c:pt>
                <c:pt idx="138">
                  <c:v>53</c:v>
                </c:pt>
                <c:pt idx="139">
                  <c:v>55</c:v>
                </c:pt>
                <c:pt idx="140">
                  <c:v>51</c:v>
                </c:pt>
                <c:pt idx="141">
                  <c:v>54</c:v>
                </c:pt>
                <c:pt idx="142">
                  <c:v>57</c:v>
                </c:pt>
                <c:pt idx="143">
                  <c:v>56</c:v>
                </c:pt>
                <c:pt idx="144">
                  <c:v>58</c:v>
                </c:pt>
                <c:pt idx="145">
                  <c:v>57</c:v>
                </c:pt>
                <c:pt idx="146">
                  <c:v>58</c:v>
                </c:pt>
                <c:pt idx="147">
                  <c:v>54</c:v>
                </c:pt>
                <c:pt idx="148">
                  <c:v>54</c:v>
                </c:pt>
                <c:pt idx="149">
                  <c:v>44</c:v>
                </c:pt>
                <c:pt idx="150">
                  <c:v>51</c:v>
                </c:pt>
                <c:pt idx="151">
                  <c:v>49</c:v>
                </c:pt>
                <c:pt idx="152">
                  <c:v>54</c:v>
                </c:pt>
                <c:pt idx="153">
                  <c:v>55</c:v>
                </c:pt>
                <c:pt idx="154">
                  <c:v>57</c:v>
                </c:pt>
                <c:pt idx="155">
                  <c:v>55</c:v>
                </c:pt>
                <c:pt idx="156">
                  <c:v>58</c:v>
                </c:pt>
                <c:pt idx="157">
                  <c:v>58</c:v>
                </c:pt>
                <c:pt idx="158">
                  <c:v>64</c:v>
                </c:pt>
                <c:pt idx="159">
                  <c:v>65</c:v>
                </c:pt>
                <c:pt idx="160">
                  <c:v>58</c:v>
                </c:pt>
                <c:pt idx="161">
                  <c:v>63</c:v>
                </c:pt>
                <c:pt idx="162">
                  <c:v>54</c:v>
                </c:pt>
                <c:pt idx="163">
                  <c:v>59</c:v>
                </c:pt>
                <c:pt idx="164">
                  <c:v>50</c:v>
                </c:pt>
                <c:pt idx="165">
                  <c:v>49</c:v>
                </c:pt>
                <c:pt idx="166">
                  <c:v>49</c:v>
                </c:pt>
                <c:pt idx="167">
                  <c:v>50</c:v>
                </c:pt>
                <c:pt idx="168">
                  <c:v>46</c:v>
                </c:pt>
                <c:pt idx="169">
                  <c:v>43</c:v>
                </c:pt>
                <c:pt idx="170">
                  <c:v>36</c:v>
                </c:pt>
                <c:pt idx="171">
                  <c:v>39</c:v>
                </c:pt>
                <c:pt idx="172">
                  <c:v>35</c:v>
                </c:pt>
                <c:pt idx="173">
                  <c:v>37</c:v>
                </c:pt>
                <c:pt idx="174">
                  <c:v>34</c:v>
                </c:pt>
                <c:pt idx="175">
                  <c:v>27</c:v>
                </c:pt>
                <c:pt idx="176">
                  <c:v>22</c:v>
                </c:pt>
                <c:pt idx="177">
                  <c:v>30</c:v>
                </c:pt>
                <c:pt idx="178">
                  <c:v>24</c:v>
                </c:pt>
                <c:pt idx="179">
                  <c:v>26</c:v>
                </c:pt>
                <c:pt idx="180">
                  <c:v>26</c:v>
                </c:pt>
                <c:pt idx="181">
                  <c:v>32</c:v>
                </c:pt>
                <c:pt idx="182">
                  <c:v>31</c:v>
                </c:pt>
                <c:pt idx="183">
                  <c:v>34</c:v>
                </c:pt>
                <c:pt idx="184">
                  <c:v>33</c:v>
                </c:pt>
                <c:pt idx="185">
                  <c:v>37</c:v>
                </c:pt>
                <c:pt idx="186">
                  <c:v>36</c:v>
                </c:pt>
                <c:pt idx="187">
                  <c:v>34</c:v>
                </c:pt>
                <c:pt idx="188">
                  <c:v>30</c:v>
                </c:pt>
                <c:pt idx="189">
                  <c:v>30</c:v>
                </c:pt>
                <c:pt idx="190">
                  <c:v>29</c:v>
                </c:pt>
                <c:pt idx="191">
                  <c:v>33</c:v>
                </c:pt>
                <c:pt idx="192">
                  <c:v>28</c:v>
                </c:pt>
                <c:pt idx="193">
                  <c:v>30</c:v>
                </c:pt>
                <c:pt idx="194">
                  <c:v>29</c:v>
                </c:pt>
                <c:pt idx="195">
                  <c:v>29</c:v>
                </c:pt>
                <c:pt idx="196">
                  <c:v>37</c:v>
                </c:pt>
                <c:pt idx="197">
                  <c:v>40</c:v>
                </c:pt>
                <c:pt idx="198">
                  <c:v>41</c:v>
                </c:pt>
                <c:pt idx="199">
                  <c:v>39</c:v>
                </c:pt>
                <c:pt idx="200">
                  <c:v>37</c:v>
                </c:pt>
                <c:pt idx="201">
                  <c:v>38</c:v>
                </c:pt>
                <c:pt idx="202">
                  <c:v>39</c:v>
                </c:pt>
                <c:pt idx="203" formatCode="0.0">
                  <c:v>35.1</c:v>
                </c:pt>
                <c:pt idx="204">
                  <c:v>35</c:v>
                </c:pt>
                <c:pt idx="205">
                  <c:v>35</c:v>
                </c:pt>
                <c:pt idx="206">
                  <c:v>32</c:v>
                </c:pt>
                <c:pt idx="207">
                  <c:v>32</c:v>
                </c:pt>
                <c:pt idx="208">
                  <c:v>34</c:v>
                </c:pt>
                <c:pt idx="209">
                  <c:v>32</c:v>
                </c:pt>
                <c:pt idx="210">
                  <c:v>36</c:v>
                </c:pt>
                <c:pt idx="211">
                  <c:v>35</c:v>
                </c:pt>
                <c:pt idx="212">
                  <c:v>36</c:v>
                </c:pt>
                <c:pt idx="213">
                  <c:v>35</c:v>
                </c:pt>
                <c:pt idx="214">
                  <c:v>39</c:v>
                </c:pt>
                <c:pt idx="215">
                  <c:v>40</c:v>
                </c:pt>
                <c:pt idx="216">
                  <c:v>38</c:v>
                </c:pt>
                <c:pt idx="217">
                  <c:v>36</c:v>
                </c:pt>
                <c:pt idx="218">
                  <c:v>42</c:v>
                </c:pt>
                <c:pt idx="219">
                  <c:v>42</c:v>
                </c:pt>
                <c:pt idx="220">
                  <c:v>46</c:v>
                </c:pt>
                <c:pt idx="221">
                  <c:v>49</c:v>
                </c:pt>
                <c:pt idx="222">
                  <c:v>45</c:v>
                </c:pt>
                <c:pt idx="223">
                  <c:v>44</c:v>
                </c:pt>
                <c:pt idx="224">
                  <c:v>42</c:v>
                </c:pt>
                <c:pt idx="225">
                  <c:v>40</c:v>
                </c:pt>
                <c:pt idx="226">
                  <c:v>35</c:v>
                </c:pt>
                <c:pt idx="227">
                  <c:v>41</c:v>
                </c:pt>
                <c:pt idx="228">
                  <c:v>43</c:v>
                </c:pt>
                <c:pt idx="229">
                  <c:v>40</c:v>
                </c:pt>
                <c:pt idx="230">
                  <c:v>39</c:v>
                </c:pt>
                <c:pt idx="231">
                  <c:v>35</c:v>
                </c:pt>
                <c:pt idx="232">
                  <c:v>35</c:v>
                </c:pt>
                <c:pt idx="233">
                  <c:v>40</c:v>
                </c:pt>
                <c:pt idx="234">
                  <c:v>34</c:v>
                </c:pt>
                <c:pt idx="235">
                  <c:v>33.840000000000003</c:v>
                </c:pt>
                <c:pt idx="236">
                  <c:v>45</c:v>
                </c:pt>
                <c:pt idx="237">
                  <c:v>47</c:v>
                </c:pt>
                <c:pt idx="238">
                  <c:v>41</c:v>
                </c:pt>
                <c:pt idx="239">
                  <c:v>38</c:v>
                </c:pt>
                <c:pt idx="240">
                  <c:v>39</c:v>
                </c:pt>
                <c:pt idx="241">
                  <c:v>39</c:v>
                </c:pt>
                <c:pt idx="242">
                  <c:v>39</c:v>
                </c:pt>
                <c:pt idx="243">
                  <c:v>36</c:v>
                </c:pt>
                <c:pt idx="244">
                  <c:v>30</c:v>
                </c:pt>
                <c:pt idx="245">
                  <c:v>37</c:v>
                </c:pt>
                <c:pt idx="246">
                  <c:v>36</c:v>
                </c:pt>
                <c:pt idx="247">
                  <c:v>40</c:v>
                </c:pt>
                <c:pt idx="248">
                  <c:v>42</c:v>
                </c:pt>
                <c:pt idx="249">
                  <c:v>42</c:v>
                </c:pt>
                <c:pt idx="250">
                  <c:v>46</c:v>
                </c:pt>
                <c:pt idx="251">
                  <c:v>41</c:v>
                </c:pt>
                <c:pt idx="252">
                  <c:v>37</c:v>
                </c:pt>
                <c:pt idx="253">
                  <c:v>36</c:v>
                </c:pt>
                <c:pt idx="254">
                  <c:v>39</c:v>
                </c:pt>
                <c:pt idx="255">
                  <c:v>39</c:v>
                </c:pt>
                <c:pt idx="256">
                  <c:v>41</c:v>
                </c:pt>
                <c:pt idx="257">
                  <c:v>35</c:v>
                </c:pt>
                <c:pt idx="258">
                  <c:v>34</c:v>
                </c:pt>
                <c:pt idx="259">
                  <c:v>35</c:v>
                </c:pt>
                <c:pt idx="260">
                  <c:v>41</c:v>
                </c:pt>
                <c:pt idx="261">
                  <c:v>42</c:v>
                </c:pt>
                <c:pt idx="262">
                  <c:v>38</c:v>
                </c:pt>
                <c:pt idx="263">
                  <c:v>39</c:v>
                </c:pt>
                <c:pt idx="264">
                  <c:v>41</c:v>
                </c:pt>
                <c:pt idx="265">
                  <c:v>38</c:v>
                </c:pt>
                <c:pt idx="266">
                  <c:v>38</c:v>
                </c:pt>
                <c:pt idx="267">
                  <c:v>35</c:v>
                </c:pt>
                <c:pt idx="268">
                  <c:v>37</c:v>
                </c:pt>
                <c:pt idx="269">
                  <c:v>33</c:v>
                </c:pt>
                <c:pt idx="270">
                  <c:v>31</c:v>
                </c:pt>
                <c:pt idx="271">
                  <c:v>30.5</c:v>
                </c:pt>
                <c:pt idx="272">
                  <c:v>31</c:v>
                </c:pt>
                <c:pt idx="273">
                  <c:v>30</c:v>
                </c:pt>
                <c:pt idx="274">
                  <c:v>32</c:v>
                </c:pt>
                <c:pt idx="275">
                  <c:v>37</c:v>
                </c:pt>
                <c:pt idx="276">
                  <c:v>38</c:v>
                </c:pt>
                <c:pt idx="277">
                  <c:v>40</c:v>
                </c:pt>
                <c:pt idx="278">
                  <c:v>41</c:v>
                </c:pt>
                <c:pt idx="279">
                  <c:v>42</c:v>
                </c:pt>
                <c:pt idx="280">
                  <c:v>44</c:v>
                </c:pt>
                <c:pt idx="281">
                  <c:v>40</c:v>
                </c:pt>
                <c:pt idx="282">
                  <c:v>39</c:v>
                </c:pt>
                <c:pt idx="283">
                  <c:v>37</c:v>
                </c:pt>
                <c:pt idx="284">
                  <c:v>38</c:v>
                </c:pt>
                <c:pt idx="285">
                  <c:v>37</c:v>
                </c:pt>
                <c:pt idx="286">
                  <c:v>41</c:v>
                </c:pt>
                <c:pt idx="287">
                  <c:v>34</c:v>
                </c:pt>
                <c:pt idx="288">
                  <c:v>35</c:v>
                </c:pt>
                <c:pt idx="289">
                  <c:v>38</c:v>
                </c:pt>
                <c:pt idx="290">
                  <c:v>40</c:v>
                </c:pt>
                <c:pt idx="291">
                  <c:v>39</c:v>
                </c:pt>
                <c:pt idx="292">
                  <c:v>40</c:v>
                </c:pt>
                <c:pt idx="293">
                  <c:v>39</c:v>
                </c:pt>
                <c:pt idx="294">
                  <c:v>35</c:v>
                </c:pt>
                <c:pt idx="295">
                  <c:v>35</c:v>
                </c:pt>
                <c:pt idx="296">
                  <c:v>34</c:v>
                </c:pt>
                <c:pt idx="297">
                  <c:v>32</c:v>
                </c:pt>
                <c:pt idx="298">
                  <c:v>27</c:v>
                </c:pt>
                <c:pt idx="299">
                  <c:v>30</c:v>
                </c:pt>
                <c:pt idx="300">
                  <c:v>27</c:v>
                </c:pt>
                <c:pt idx="301">
                  <c:v>21</c:v>
                </c:pt>
                <c:pt idx="302">
                  <c:v>25</c:v>
                </c:pt>
                <c:pt idx="303">
                  <c:v>26</c:v>
                </c:pt>
                <c:pt idx="304">
                  <c:v>25</c:v>
                </c:pt>
                <c:pt idx="305">
                  <c:v>26</c:v>
                </c:pt>
                <c:pt idx="306">
                  <c:v>25</c:v>
                </c:pt>
                <c:pt idx="307">
                  <c:v>27</c:v>
                </c:pt>
                <c:pt idx="308">
                  <c:v>28</c:v>
                </c:pt>
                <c:pt idx="309">
                  <c:v>26</c:v>
                </c:pt>
                <c:pt idx="310">
                  <c:v>28</c:v>
                </c:pt>
                <c:pt idx="311">
                  <c:v>28</c:v>
                </c:pt>
                <c:pt idx="312">
                  <c:v>28</c:v>
                </c:pt>
                <c:pt idx="313">
                  <c:v>27</c:v>
                </c:pt>
                <c:pt idx="314">
                  <c:v>29</c:v>
                </c:pt>
                <c:pt idx="315">
                  <c:v>27</c:v>
                </c:pt>
                <c:pt idx="316">
                  <c:v>31</c:v>
                </c:pt>
                <c:pt idx="317">
                  <c:v>28</c:v>
                </c:pt>
                <c:pt idx="318">
                  <c:v>45</c:v>
                </c:pt>
                <c:pt idx="319">
                  <c:v>49</c:v>
                </c:pt>
                <c:pt idx="320">
                  <c:v>48</c:v>
                </c:pt>
                <c:pt idx="321">
                  <c:v>47</c:v>
                </c:pt>
                <c:pt idx="322">
                  <c:v>44</c:v>
                </c:pt>
                <c:pt idx="323">
                  <c:v>43</c:v>
                </c:pt>
                <c:pt idx="324">
                  <c:v>40</c:v>
                </c:pt>
                <c:pt idx="325">
                  <c:v>42</c:v>
                </c:pt>
                <c:pt idx="326">
                  <c:v>39</c:v>
                </c:pt>
                <c:pt idx="327">
                  <c:v>38</c:v>
                </c:pt>
                <c:pt idx="328">
                  <c:v>35</c:v>
                </c:pt>
                <c:pt idx="329">
                  <c:v>39</c:v>
                </c:pt>
                <c:pt idx="330">
                  <c:v>35</c:v>
                </c:pt>
                <c:pt idx="331">
                  <c:v>38</c:v>
                </c:pt>
                <c:pt idx="332">
                  <c:v>37</c:v>
                </c:pt>
                <c:pt idx="333">
                  <c:v>43</c:v>
                </c:pt>
                <c:pt idx="334">
                  <c:v>42</c:v>
                </c:pt>
                <c:pt idx="335">
                  <c:v>41</c:v>
                </c:pt>
                <c:pt idx="336">
                  <c:v>37</c:v>
                </c:pt>
                <c:pt idx="337">
                  <c:v>40</c:v>
                </c:pt>
                <c:pt idx="338">
                  <c:v>46</c:v>
                </c:pt>
                <c:pt idx="339">
                  <c:v>41</c:v>
                </c:pt>
                <c:pt idx="340">
                  <c:v>44</c:v>
                </c:pt>
                <c:pt idx="341" formatCode="0.0">
                  <c:v>39.1</c:v>
                </c:pt>
                <c:pt idx="342">
                  <c:v>44</c:v>
                </c:pt>
                <c:pt idx="343">
                  <c:v>46</c:v>
                </c:pt>
                <c:pt idx="344">
                  <c:v>45</c:v>
                </c:pt>
                <c:pt idx="345">
                  <c:v>45</c:v>
                </c:pt>
                <c:pt idx="346">
                  <c:v>47</c:v>
                </c:pt>
                <c:pt idx="347">
                  <c:v>45</c:v>
                </c:pt>
                <c:pt idx="348">
                  <c:v>45</c:v>
                </c:pt>
                <c:pt idx="349">
                  <c:v>49</c:v>
                </c:pt>
                <c:pt idx="350">
                  <c:v>49</c:v>
                </c:pt>
                <c:pt idx="351">
                  <c:v>46</c:v>
                </c:pt>
                <c:pt idx="352">
                  <c:v>46</c:v>
                </c:pt>
                <c:pt idx="353">
                  <c:v>49</c:v>
                </c:pt>
                <c:pt idx="354">
                  <c:v>56</c:v>
                </c:pt>
                <c:pt idx="355">
                  <c:v>52</c:v>
                </c:pt>
                <c:pt idx="356">
                  <c:v>53</c:v>
                </c:pt>
                <c:pt idx="357">
                  <c:v>49</c:v>
                </c:pt>
                <c:pt idx="358">
                  <c:v>49</c:v>
                </c:pt>
                <c:pt idx="359">
                  <c:v>54</c:v>
                </c:pt>
                <c:pt idx="360">
                  <c:v>53</c:v>
                </c:pt>
                <c:pt idx="361">
                  <c:v>50</c:v>
                </c:pt>
                <c:pt idx="362">
                  <c:v>54</c:v>
                </c:pt>
                <c:pt idx="363">
                  <c:v>55</c:v>
                </c:pt>
                <c:pt idx="364">
                  <c:v>55</c:v>
                </c:pt>
                <c:pt idx="365">
                  <c:v>52</c:v>
                </c:pt>
                <c:pt idx="366">
                  <c:v>51</c:v>
                </c:pt>
                <c:pt idx="367">
                  <c:v>53</c:v>
                </c:pt>
                <c:pt idx="368">
                  <c:v>52</c:v>
                </c:pt>
                <c:pt idx="369">
                  <c:v>51</c:v>
                </c:pt>
                <c:pt idx="370">
                  <c:v>50</c:v>
                </c:pt>
                <c:pt idx="371">
                  <c:v>47</c:v>
                </c:pt>
                <c:pt idx="372">
                  <c:v>47</c:v>
                </c:pt>
                <c:pt idx="373" formatCode="0.00">
                  <c:v>44.93</c:v>
                </c:pt>
                <c:pt idx="374">
                  <c:v>56</c:v>
                </c:pt>
                <c:pt idx="375">
                  <c:v>57</c:v>
                </c:pt>
                <c:pt idx="376">
                  <c:v>56</c:v>
                </c:pt>
                <c:pt idx="377">
                  <c:v>54</c:v>
                </c:pt>
                <c:pt idx="378">
                  <c:v>53</c:v>
                </c:pt>
                <c:pt idx="379">
                  <c:v>54</c:v>
                </c:pt>
                <c:pt idx="380">
                  <c:v>54</c:v>
                </c:pt>
                <c:pt idx="381">
                  <c:v>49</c:v>
                </c:pt>
                <c:pt idx="382">
                  <c:v>49</c:v>
                </c:pt>
                <c:pt idx="383">
                  <c:v>54</c:v>
                </c:pt>
                <c:pt idx="384">
                  <c:v>55</c:v>
                </c:pt>
                <c:pt idx="385">
                  <c:v>51</c:v>
                </c:pt>
                <c:pt idx="386">
                  <c:v>54</c:v>
                </c:pt>
                <c:pt idx="387">
                  <c:v>52</c:v>
                </c:pt>
                <c:pt idx="388">
                  <c:v>53</c:v>
                </c:pt>
                <c:pt idx="389">
                  <c:v>56</c:v>
                </c:pt>
                <c:pt idx="390">
                  <c:v>56</c:v>
                </c:pt>
                <c:pt idx="391">
                  <c:v>56</c:v>
                </c:pt>
                <c:pt idx="392">
                  <c:v>54</c:v>
                </c:pt>
                <c:pt idx="393">
                  <c:v>53</c:v>
                </c:pt>
                <c:pt idx="394">
                  <c:v>50</c:v>
                </c:pt>
                <c:pt idx="395" formatCode="0.0">
                  <c:v>47.3</c:v>
                </c:pt>
                <c:pt idx="396">
                  <c:v>51</c:v>
                </c:pt>
                <c:pt idx="397">
                  <c:v>47</c:v>
                </c:pt>
                <c:pt idx="398">
                  <c:v>48</c:v>
                </c:pt>
                <c:pt idx="399">
                  <c:v>45</c:v>
                </c:pt>
                <c:pt idx="400">
                  <c:v>45</c:v>
                </c:pt>
                <c:pt idx="401">
                  <c:v>44</c:v>
                </c:pt>
                <c:pt idx="402">
                  <c:v>49</c:v>
                </c:pt>
                <c:pt idx="403">
                  <c:v>43</c:v>
                </c:pt>
                <c:pt idx="404">
                  <c:v>49</c:v>
                </c:pt>
                <c:pt idx="405">
                  <c:v>46</c:v>
                </c:pt>
                <c:pt idx="406">
                  <c:v>47</c:v>
                </c:pt>
                <c:pt idx="407">
                  <c:v>45</c:v>
                </c:pt>
                <c:pt idx="408">
                  <c:v>51</c:v>
                </c:pt>
                <c:pt idx="409">
                  <c:v>47</c:v>
                </c:pt>
                <c:pt idx="410">
                  <c:v>51</c:v>
                </c:pt>
                <c:pt idx="411">
                  <c:v>50</c:v>
                </c:pt>
                <c:pt idx="412">
                  <c:v>52</c:v>
                </c:pt>
                <c:pt idx="413">
                  <c:v>50</c:v>
                </c:pt>
                <c:pt idx="414">
                  <c:v>48</c:v>
                </c:pt>
                <c:pt idx="415">
                  <c:v>50</c:v>
                </c:pt>
                <c:pt idx="416">
                  <c:v>46</c:v>
                </c:pt>
                <c:pt idx="417">
                  <c:v>45</c:v>
                </c:pt>
                <c:pt idx="418" formatCode="0.0">
                  <c:v>47.04</c:v>
                </c:pt>
                <c:pt idx="419">
                  <c:v>49</c:v>
                </c:pt>
                <c:pt idx="420">
                  <c:v>49</c:v>
                </c:pt>
                <c:pt idx="421">
                  <c:v>48</c:v>
                </c:pt>
                <c:pt idx="422" formatCode="General">
                  <c:v>47</c:v>
                </c:pt>
                <c:pt idx="423" formatCode="General">
                  <c:v>47</c:v>
                </c:pt>
                <c:pt idx="424" formatCode="General">
                  <c:v>47</c:v>
                </c:pt>
                <c:pt idx="425" formatCode="General">
                  <c:v>47</c:v>
                </c:pt>
                <c:pt idx="426" formatCode="General">
                  <c:v>50</c:v>
                </c:pt>
                <c:pt idx="427" formatCode="General">
                  <c:v>48</c:v>
                </c:pt>
                <c:pt idx="428" formatCode="General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EF-4889-BD0D-4B23E50ED9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8358792"/>
        <c:axId val="338358464"/>
      </c:lineChart>
      <c:catAx>
        <c:axId val="338358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358464"/>
        <c:crosses val="autoZero"/>
        <c:auto val="1"/>
        <c:lblAlgn val="ctr"/>
        <c:lblOffset val="100"/>
        <c:noMultiLvlLbl val="0"/>
      </c:catAx>
      <c:valAx>
        <c:axId val="338358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358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 w="38100"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NZ"/>
              <a:t>All Public Polls</a:t>
            </a:r>
          </a:p>
        </c:rich>
      </c:tx>
      <c:layout>
        <c:manualLayout>
          <c:xMode val="edge"/>
          <c:yMode val="edge"/>
          <c:x val="0.41034487660592861"/>
          <c:y val="2.03389782282059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620689655172414E-2"/>
          <c:y val="0.15480225988700566"/>
          <c:w val="0.92482758620689653"/>
          <c:h val="0.67570621468926551"/>
        </c:manualLayout>
      </c:layout>
      <c:lineChart>
        <c:grouping val="standard"/>
        <c:varyColors val="0"/>
        <c:ser>
          <c:idx val="0"/>
          <c:order val="0"/>
          <c:tx>
            <c:strRef>
              <c:f>Summary!$B$2</c:f>
              <c:strCache>
                <c:ptCount val="1"/>
                <c:pt idx="0">
                  <c:v>National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Summary!$B$3:$B$133</c:f>
              <c:numCache>
                <c:formatCode>0.0%</c:formatCode>
                <c:ptCount val="131"/>
                <c:pt idx="0">
                  <c:v>0.39100000000000001</c:v>
                </c:pt>
                <c:pt idx="1">
                  <c:v>0.40666666666666673</c:v>
                </c:pt>
                <c:pt idx="2">
                  <c:v>0.40375</c:v>
                </c:pt>
                <c:pt idx="3">
                  <c:v>0.42566666666666669</c:v>
                </c:pt>
                <c:pt idx="4">
                  <c:v>0.38</c:v>
                </c:pt>
                <c:pt idx="5">
                  <c:v>0.41333333333333339</c:v>
                </c:pt>
                <c:pt idx="6">
                  <c:v>0.41249999999999998</c:v>
                </c:pt>
                <c:pt idx="7">
                  <c:v>0.41425000000000001</c:v>
                </c:pt>
                <c:pt idx="8">
                  <c:v>0.43249999999999994</c:v>
                </c:pt>
                <c:pt idx="9">
                  <c:v>0.42833333333333329</c:v>
                </c:pt>
                <c:pt idx="10">
                  <c:v>0.42</c:v>
                </c:pt>
                <c:pt idx="11">
                  <c:v>0.4336666666666667</c:v>
                </c:pt>
                <c:pt idx="12">
                  <c:v>0.4386666666666667</c:v>
                </c:pt>
                <c:pt idx="13">
                  <c:v>0.4234</c:v>
                </c:pt>
                <c:pt idx="14">
                  <c:v>0.42749999999999999</c:v>
                </c:pt>
                <c:pt idx="15">
                  <c:v>0.44500000000000001</c:v>
                </c:pt>
                <c:pt idx="16">
                  <c:v>0.41</c:v>
                </c:pt>
                <c:pt idx="17">
                  <c:v>0.44774999999999998</c:v>
                </c:pt>
                <c:pt idx="18">
                  <c:v>0.44800000000000006</c:v>
                </c:pt>
                <c:pt idx="19">
                  <c:v>0.47375</c:v>
                </c:pt>
                <c:pt idx="20">
                  <c:v>0.5056666666666666</c:v>
                </c:pt>
                <c:pt idx="21">
                  <c:v>0.50039999999999996</c:v>
                </c:pt>
                <c:pt idx="22">
                  <c:v>0.48500000000000004</c:v>
                </c:pt>
                <c:pt idx="23">
                  <c:v>0.50700000000000012</c:v>
                </c:pt>
                <c:pt idx="24">
                  <c:v>0.48412499999999992</c:v>
                </c:pt>
                <c:pt idx="25">
                  <c:v>0.47940000000000005</c:v>
                </c:pt>
                <c:pt idx="26">
                  <c:v>0.47459999999999997</c:v>
                </c:pt>
                <c:pt idx="27">
                  <c:v>0.50875000000000004</c:v>
                </c:pt>
                <c:pt idx="28">
                  <c:v>0.49374999999999997</c:v>
                </c:pt>
                <c:pt idx="29">
                  <c:v>0.51642857142857135</c:v>
                </c:pt>
                <c:pt idx="30">
                  <c:v>0.50280000000000002</c:v>
                </c:pt>
                <c:pt idx="31">
                  <c:v>0.50516666666666665</c:v>
                </c:pt>
                <c:pt idx="32">
                  <c:v>0.51642857142857146</c:v>
                </c:pt>
                <c:pt idx="33">
                  <c:v>0.53580000000000005</c:v>
                </c:pt>
                <c:pt idx="34">
                  <c:v>0.50983333333333347</c:v>
                </c:pt>
                <c:pt idx="35">
                  <c:v>0.49249999999999994</c:v>
                </c:pt>
                <c:pt idx="36">
                  <c:v>0.50580000000000003</c:v>
                </c:pt>
                <c:pt idx="37">
                  <c:v>0.47499999999999998</c:v>
                </c:pt>
                <c:pt idx="38">
                  <c:v>0.46379999999999999</c:v>
                </c:pt>
                <c:pt idx="39">
                  <c:v>0.47</c:v>
                </c:pt>
                <c:pt idx="40">
                  <c:v>0.48</c:v>
                </c:pt>
                <c:pt idx="41">
                  <c:v>0.55125000000000002</c:v>
                </c:pt>
                <c:pt idx="42">
                  <c:v>0.5575</c:v>
                </c:pt>
                <c:pt idx="43">
                  <c:v>0.51833333333333342</c:v>
                </c:pt>
                <c:pt idx="44">
                  <c:v>0.53500000000000003</c:v>
                </c:pt>
                <c:pt idx="45">
                  <c:v>0.52666666666666673</c:v>
                </c:pt>
                <c:pt idx="46">
                  <c:v>0.53833333333333344</c:v>
                </c:pt>
                <c:pt idx="47">
                  <c:v>0.56033333333333335</c:v>
                </c:pt>
                <c:pt idx="48">
                  <c:v>0.52750000000000008</c:v>
                </c:pt>
                <c:pt idx="49">
                  <c:v>0.56925000000000003</c:v>
                </c:pt>
                <c:pt idx="50">
                  <c:v>0.53333333333333333</c:v>
                </c:pt>
                <c:pt idx="51">
                  <c:v>0.54233333333333344</c:v>
                </c:pt>
                <c:pt idx="52">
                  <c:v>0.52500000000000002</c:v>
                </c:pt>
                <c:pt idx="53">
                  <c:v>0.54574999999999996</c:v>
                </c:pt>
                <c:pt idx="54">
                  <c:v>0.51333333333333331</c:v>
                </c:pt>
                <c:pt idx="55">
                  <c:v>0.51150000000000007</c:v>
                </c:pt>
                <c:pt idx="56">
                  <c:v>0.5</c:v>
                </c:pt>
                <c:pt idx="57">
                  <c:v>0.52933333333333332</c:v>
                </c:pt>
                <c:pt idx="58">
                  <c:v>0.5</c:v>
                </c:pt>
                <c:pt idx="59">
                  <c:v>0.50750000000000006</c:v>
                </c:pt>
                <c:pt idx="60">
                  <c:v>0.50666666666666671</c:v>
                </c:pt>
                <c:pt idx="61">
                  <c:v>0.52266666666666672</c:v>
                </c:pt>
                <c:pt idx="62">
                  <c:v>0.505</c:v>
                </c:pt>
                <c:pt idx="63">
                  <c:v>0.52849999999999997</c:v>
                </c:pt>
                <c:pt idx="64">
                  <c:v>0.52</c:v>
                </c:pt>
                <c:pt idx="65">
                  <c:v>0.51774999999999993</c:v>
                </c:pt>
                <c:pt idx="66">
                  <c:v>0.51750000000000007</c:v>
                </c:pt>
                <c:pt idx="67">
                  <c:v>0.53666666666666663</c:v>
                </c:pt>
                <c:pt idx="68">
                  <c:v>0.52279999999999993</c:v>
                </c:pt>
                <c:pt idx="69">
                  <c:v>0.52733333333333332</c:v>
                </c:pt>
                <c:pt idx="70">
                  <c:v>0.52900000000000003</c:v>
                </c:pt>
                <c:pt idx="71">
                  <c:v>0.53766666666666663</c:v>
                </c:pt>
                <c:pt idx="72">
                  <c:v>0.55139999999999989</c:v>
                </c:pt>
                <c:pt idx="73">
                  <c:v>0.53480000000000005</c:v>
                </c:pt>
                <c:pt idx="74">
                  <c:v>0.52112500000000006</c:v>
                </c:pt>
                <c:pt idx="75">
                  <c:v>0.46499999999999997</c:v>
                </c:pt>
                <c:pt idx="76">
                  <c:v>0.46166666666666667</c:v>
                </c:pt>
                <c:pt idx="77">
                  <c:v>0.47833333333333333</c:v>
                </c:pt>
                <c:pt idx="78">
                  <c:v>0.48599999999999999</c:v>
                </c:pt>
                <c:pt idx="79">
                  <c:v>0.45166666666666666</c:v>
                </c:pt>
                <c:pt idx="80">
                  <c:v>0.46939999999999998</c:v>
                </c:pt>
                <c:pt idx="81">
                  <c:v>0.47299999999999998</c:v>
                </c:pt>
                <c:pt idx="82">
                  <c:v>0.4425</c:v>
                </c:pt>
                <c:pt idx="83">
                  <c:v>0.45725000000000005</c:v>
                </c:pt>
                <c:pt idx="84">
                  <c:v>0.44700000000000001</c:v>
                </c:pt>
                <c:pt idx="85">
                  <c:v>0.45374999999999999</c:v>
                </c:pt>
                <c:pt idx="86">
                  <c:v>0.45850000000000002</c:v>
                </c:pt>
                <c:pt idx="87">
                  <c:v>0.46</c:v>
                </c:pt>
                <c:pt idx="88">
                  <c:v>0.47359999999999997</c:v>
                </c:pt>
                <c:pt idx="89">
                  <c:v>0.45333333333333331</c:v>
                </c:pt>
                <c:pt idx="90">
                  <c:v>0.44850000000000001</c:v>
                </c:pt>
                <c:pt idx="91">
                  <c:v>0.46099999999999997</c:v>
                </c:pt>
                <c:pt idx="92">
                  <c:v>0.46433333333333332</c:v>
                </c:pt>
                <c:pt idx="93">
                  <c:v>0.48375000000000001</c:v>
                </c:pt>
                <c:pt idx="94">
                  <c:v>0.45433333333333331</c:v>
                </c:pt>
                <c:pt idx="95">
                  <c:v>0.43424999999999997</c:v>
                </c:pt>
                <c:pt idx="96">
                  <c:v>0.44674999999999998</c:v>
                </c:pt>
                <c:pt idx="97">
                  <c:v>0.45433333333333331</c:v>
                </c:pt>
                <c:pt idx="98">
                  <c:v>0.45899999999999996</c:v>
                </c:pt>
                <c:pt idx="99">
                  <c:v>0.44</c:v>
                </c:pt>
                <c:pt idx="100">
                  <c:v>0.48849999999999999</c:v>
                </c:pt>
                <c:pt idx="101">
                  <c:v>0.47539999999999993</c:v>
                </c:pt>
                <c:pt idx="102">
                  <c:v>0.44666666666666671</c:v>
                </c:pt>
                <c:pt idx="103">
                  <c:v>0.48599999999999999</c:v>
                </c:pt>
                <c:pt idx="104">
                  <c:v>0.50942857142857145</c:v>
                </c:pt>
                <c:pt idx="105">
                  <c:v>0.51349999999999996</c:v>
                </c:pt>
                <c:pt idx="106">
                  <c:v>0.49010000000000009</c:v>
                </c:pt>
                <c:pt idx="107">
                  <c:v>0.48215384615384621</c:v>
                </c:pt>
                <c:pt idx="108">
                  <c:v>0.435</c:v>
                </c:pt>
                <c:pt idx="109">
                  <c:v>0.495</c:v>
                </c:pt>
                <c:pt idx="110">
                  <c:v>0.48199999999999998</c:v>
                </c:pt>
                <c:pt idx="111">
                  <c:v>0.50900000000000001</c:v>
                </c:pt>
                <c:pt idx="112">
                  <c:v>0.49</c:v>
                </c:pt>
                <c:pt idx="113">
                  <c:v>0.46500000000000002</c:v>
                </c:pt>
                <c:pt idx="114">
                  <c:v>0.48500000000000004</c:v>
                </c:pt>
                <c:pt idx="115">
                  <c:v>0.49466666666666664</c:v>
                </c:pt>
                <c:pt idx="116">
                  <c:v>0.495</c:v>
                </c:pt>
                <c:pt idx="117">
                  <c:v>0.45666666666666661</c:v>
                </c:pt>
                <c:pt idx="118">
                  <c:v>0.50649999999999995</c:v>
                </c:pt>
                <c:pt idx="119">
                  <c:v>0.46266666666666662</c:v>
                </c:pt>
                <c:pt idx="120">
                  <c:v>0.48499999999999999</c:v>
                </c:pt>
                <c:pt idx="121">
                  <c:v>0.47850000000000004</c:v>
                </c:pt>
                <c:pt idx="122">
                  <c:v>0.50150000000000006</c:v>
                </c:pt>
                <c:pt idx="123">
                  <c:v>0.47</c:v>
                </c:pt>
                <c:pt idx="124">
                  <c:v>0.47749999999999998</c:v>
                </c:pt>
                <c:pt idx="125">
                  <c:v>0.46</c:v>
                </c:pt>
                <c:pt idx="126">
                  <c:v>0.46250000000000002</c:v>
                </c:pt>
                <c:pt idx="127">
                  <c:v>0.46250000000000002</c:v>
                </c:pt>
                <c:pt idx="128">
                  <c:v>0.45499999999999996</c:v>
                </c:pt>
                <c:pt idx="129">
                  <c:v>0.53</c:v>
                </c:pt>
                <c:pt idx="130">
                  <c:v>0.45550000000000002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00-4B7C-B8A9-D4A0A1217BC9}"/>
            </c:ext>
          </c:extLst>
        </c:ser>
        <c:ser>
          <c:idx val="1"/>
          <c:order val="1"/>
          <c:tx>
            <c:strRef>
              <c:f>Summary!$C$2</c:f>
              <c:strCache>
                <c:ptCount val="1"/>
                <c:pt idx="0">
                  <c:v>Labour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Summary!$C$3:$C$133</c:f>
              <c:numCache>
                <c:formatCode>0.0%</c:formatCode>
                <c:ptCount val="131"/>
                <c:pt idx="0">
                  <c:v>0.41099999999999998</c:v>
                </c:pt>
                <c:pt idx="1">
                  <c:v>0.37666666666666665</c:v>
                </c:pt>
                <c:pt idx="2">
                  <c:v>0.40125</c:v>
                </c:pt>
                <c:pt idx="3">
                  <c:v>0.40266666666666667</c:v>
                </c:pt>
                <c:pt idx="4">
                  <c:v>0.44</c:v>
                </c:pt>
                <c:pt idx="5">
                  <c:v>0.40166666666666667</c:v>
                </c:pt>
                <c:pt idx="6">
                  <c:v>0.42624999999999996</c:v>
                </c:pt>
                <c:pt idx="7">
                  <c:v>0.41349999999999998</c:v>
                </c:pt>
                <c:pt idx="8">
                  <c:v>0.40125</c:v>
                </c:pt>
                <c:pt idx="9">
                  <c:v>0.41</c:v>
                </c:pt>
                <c:pt idx="10">
                  <c:v>0.42</c:v>
                </c:pt>
                <c:pt idx="11">
                  <c:v>0.40250000000000002</c:v>
                </c:pt>
                <c:pt idx="12">
                  <c:v>0.38850000000000001</c:v>
                </c:pt>
                <c:pt idx="13">
                  <c:v>0.39520000000000005</c:v>
                </c:pt>
                <c:pt idx="14">
                  <c:v>0.38775000000000004</c:v>
                </c:pt>
                <c:pt idx="15">
                  <c:v>0.375</c:v>
                </c:pt>
                <c:pt idx="16">
                  <c:v>0.42499999999999999</c:v>
                </c:pt>
                <c:pt idx="17">
                  <c:v>0.38775000000000004</c:v>
                </c:pt>
                <c:pt idx="18">
                  <c:v>0.38700000000000001</c:v>
                </c:pt>
                <c:pt idx="19">
                  <c:v>0.35750000000000004</c:v>
                </c:pt>
                <c:pt idx="20">
                  <c:v>0.33933333333333332</c:v>
                </c:pt>
                <c:pt idx="21">
                  <c:v>0.35900000000000004</c:v>
                </c:pt>
                <c:pt idx="22">
                  <c:v>0.36599999999999999</c:v>
                </c:pt>
                <c:pt idx="23">
                  <c:v>0.34599999999999992</c:v>
                </c:pt>
                <c:pt idx="24">
                  <c:v>0.35949999999999999</c:v>
                </c:pt>
                <c:pt idx="25">
                  <c:v>0.38660000000000005</c:v>
                </c:pt>
                <c:pt idx="26">
                  <c:v>0.37619999999999998</c:v>
                </c:pt>
                <c:pt idx="27">
                  <c:v>0.34625</c:v>
                </c:pt>
                <c:pt idx="28">
                  <c:v>0.35799999999999998</c:v>
                </c:pt>
                <c:pt idx="29">
                  <c:v>0.34642857142857147</c:v>
                </c:pt>
                <c:pt idx="30">
                  <c:v>0.35860000000000003</c:v>
                </c:pt>
                <c:pt idx="31">
                  <c:v>0.35699999999999998</c:v>
                </c:pt>
                <c:pt idx="32">
                  <c:v>0.33099999999999996</c:v>
                </c:pt>
                <c:pt idx="33">
                  <c:v>0.30680000000000002</c:v>
                </c:pt>
                <c:pt idx="34">
                  <c:v>0.33133333333333331</c:v>
                </c:pt>
                <c:pt idx="35">
                  <c:v>0.36216666666666669</c:v>
                </c:pt>
                <c:pt idx="36">
                  <c:v>0.35439999999999994</c:v>
                </c:pt>
                <c:pt idx="37">
                  <c:v>0.35290000000000005</c:v>
                </c:pt>
                <c:pt idx="38">
                  <c:v>0.33999999999999997</c:v>
                </c:pt>
                <c:pt idx="39">
                  <c:v>0.315</c:v>
                </c:pt>
                <c:pt idx="40">
                  <c:v>0.32</c:v>
                </c:pt>
                <c:pt idx="41">
                  <c:v>0.28250000000000003</c:v>
                </c:pt>
                <c:pt idx="42">
                  <c:v>0.3</c:v>
                </c:pt>
                <c:pt idx="43">
                  <c:v>0.30499999999999999</c:v>
                </c:pt>
                <c:pt idx="44">
                  <c:v>0.31</c:v>
                </c:pt>
                <c:pt idx="45">
                  <c:v>0.31833333333333336</c:v>
                </c:pt>
                <c:pt idx="46">
                  <c:v>0.31666666666666665</c:v>
                </c:pt>
                <c:pt idx="47">
                  <c:v>0.30399999999999999</c:v>
                </c:pt>
                <c:pt idx="48">
                  <c:v>0.33250000000000002</c:v>
                </c:pt>
                <c:pt idx="49">
                  <c:v>0.29400000000000004</c:v>
                </c:pt>
                <c:pt idx="50">
                  <c:v>0.31</c:v>
                </c:pt>
                <c:pt idx="51">
                  <c:v>0.29599999999999999</c:v>
                </c:pt>
                <c:pt idx="52">
                  <c:v>0.31</c:v>
                </c:pt>
                <c:pt idx="53">
                  <c:v>0.32550000000000001</c:v>
                </c:pt>
                <c:pt idx="54">
                  <c:v>0.32666666666666666</c:v>
                </c:pt>
                <c:pt idx="55">
                  <c:v>0.33574999999999999</c:v>
                </c:pt>
                <c:pt idx="56">
                  <c:v>0.32166666666666671</c:v>
                </c:pt>
                <c:pt idx="57">
                  <c:v>0.30833333333333335</c:v>
                </c:pt>
                <c:pt idx="58">
                  <c:v>0.32500000000000001</c:v>
                </c:pt>
                <c:pt idx="59">
                  <c:v>0.32899999999999996</c:v>
                </c:pt>
                <c:pt idx="60">
                  <c:v>0.34166666666666662</c:v>
                </c:pt>
                <c:pt idx="61">
                  <c:v>0.32866666666666666</c:v>
                </c:pt>
                <c:pt idx="62">
                  <c:v>0.32750000000000001</c:v>
                </c:pt>
                <c:pt idx="63">
                  <c:v>0.34099999999999997</c:v>
                </c:pt>
                <c:pt idx="64">
                  <c:v>0.3175</c:v>
                </c:pt>
                <c:pt idx="65">
                  <c:v>0.32974999999999999</c:v>
                </c:pt>
                <c:pt idx="66">
                  <c:v>0.32</c:v>
                </c:pt>
                <c:pt idx="67">
                  <c:v>0.30033333333333334</c:v>
                </c:pt>
                <c:pt idx="68">
                  <c:v>0.32900000000000001</c:v>
                </c:pt>
                <c:pt idx="69">
                  <c:v>0.32200000000000001</c:v>
                </c:pt>
                <c:pt idx="70">
                  <c:v>0.3066666666666667</c:v>
                </c:pt>
                <c:pt idx="71">
                  <c:v>0.29583333333333334</c:v>
                </c:pt>
                <c:pt idx="72">
                  <c:v>0.28039999999999998</c:v>
                </c:pt>
                <c:pt idx="73">
                  <c:v>0.29859999999999998</c:v>
                </c:pt>
                <c:pt idx="74">
                  <c:v>0.27256249999999999</c:v>
                </c:pt>
                <c:pt idx="75">
                  <c:v>0.29000000000000004</c:v>
                </c:pt>
                <c:pt idx="76">
                  <c:v>0.30633333333333335</c:v>
                </c:pt>
                <c:pt idx="77">
                  <c:v>0.29833333333333334</c:v>
                </c:pt>
                <c:pt idx="78">
                  <c:v>0.29799999999999999</c:v>
                </c:pt>
                <c:pt idx="79">
                  <c:v>0.3116666666666667</c:v>
                </c:pt>
                <c:pt idx="80">
                  <c:v>0.32120000000000004</c:v>
                </c:pt>
                <c:pt idx="81">
                  <c:v>0.31580000000000003</c:v>
                </c:pt>
                <c:pt idx="82">
                  <c:v>0.32</c:v>
                </c:pt>
                <c:pt idx="83">
                  <c:v>0.32500000000000001</c:v>
                </c:pt>
                <c:pt idx="84">
                  <c:v>0.31875000000000003</c:v>
                </c:pt>
                <c:pt idx="85">
                  <c:v>0.33399999999999996</c:v>
                </c:pt>
                <c:pt idx="86">
                  <c:v>0.33950000000000002</c:v>
                </c:pt>
                <c:pt idx="87">
                  <c:v>0.315</c:v>
                </c:pt>
                <c:pt idx="88">
                  <c:v>0.33379999999999999</c:v>
                </c:pt>
                <c:pt idx="89">
                  <c:v>0.34466666666666662</c:v>
                </c:pt>
                <c:pt idx="90">
                  <c:v>0.33299999999999996</c:v>
                </c:pt>
                <c:pt idx="91">
                  <c:v>0.32999999999999996</c:v>
                </c:pt>
                <c:pt idx="92">
                  <c:v>0.318</c:v>
                </c:pt>
                <c:pt idx="93">
                  <c:v>0.31</c:v>
                </c:pt>
                <c:pt idx="94">
                  <c:v>0.32366666666666671</c:v>
                </c:pt>
                <c:pt idx="95">
                  <c:v>0.35300000000000004</c:v>
                </c:pt>
                <c:pt idx="96">
                  <c:v>0.35025000000000001</c:v>
                </c:pt>
                <c:pt idx="97">
                  <c:v>0.32733333333333331</c:v>
                </c:pt>
                <c:pt idx="98">
                  <c:v>0.32950000000000002</c:v>
                </c:pt>
                <c:pt idx="99">
                  <c:v>0.33500000000000002</c:v>
                </c:pt>
                <c:pt idx="100">
                  <c:v>0.32200000000000001</c:v>
                </c:pt>
                <c:pt idx="101">
                  <c:v>0.30740000000000001</c:v>
                </c:pt>
                <c:pt idx="102">
                  <c:v>0.30499999999999999</c:v>
                </c:pt>
                <c:pt idx="103">
                  <c:v>0.29874999999999996</c:v>
                </c:pt>
                <c:pt idx="104">
                  <c:v>0.27857142857142858</c:v>
                </c:pt>
                <c:pt idx="105">
                  <c:v>0.26600000000000001</c:v>
                </c:pt>
                <c:pt idx="106">
                  <c:v>0.26079999999999998</c:v>
                </c:pt>
                <c:pt idx="107">
                  <c:v>0.24992307692307694</c:v>
                </c:pt>
                <c:pt idx="108">
                  <c:v>0.22500000000000001</c:v>
                </c:pt>
                <c:pt idx="109">
                  <c:v>0.24</c:v>
                </c:pt>
                <c:pt idx="110">
                  <c:v>0.27949999999999997</c:v>
                </c:pt>
                <c:pt idx="111">
                  <c:v>0.27550000000000002</c:v>
                </c:pt>
                <c:pt idx="112">
                  <c:v>0.30499999999999999</c:v>
                </c:pt>
                <c:pt idx="113">
                  <c:v>0.31</c:v>
                </c:pt>
                <c:pt idx="114">
                  <c:v>0.29066666666666663</c:v>
                </c:pt>
                <c:pt idx="115">
                  <c:v>0.28966666666666668</c:v>
                </c:pt>
                <c:pt idx="116">
                  <c:v>0.26</c:v>
                </c:pt>
                <c:pt idx="117">
                  <c:v>0.317</c:v>
                </c:pt>
                <c:pt idx="118">
                  <c:v>0.29000000000000004</c:v>
                </c:pt>
                <c:pt idx="119">
                  <c:v>0.32</c:v>
                </c:pt>
                <c:pt idx="120">
                  <c:v>0.3</c:v>
                </c:pt>
                <c:pt idx="121">
                  <c:v>0.30899999999999994</c:v>
                </c:pt>
                <c:pt idx="122">
                  <c:v>0.29799999999999999</c:v>
                </c:pt>
                <c:pt idx="123">
                  <c:v>0.27500000000000002</c:v>
                </c:pt>
                <c:pt idx="124">
                  <c:v>0.29500000000000004</c:v>
                </c:pt>
                <c:pt idx="125">
                  <c:v>0.28000000000000003</c:v>
                </c:pt>
                <c:pt idx="126">
                  <c:v>0.27</c:v>
                </c:pt>
                <c:pt idx="127">
                  <c:v>0.30399999999999999</c:v>
                </c:pt>
                <c:pt idx="128">
                  <c:v>0.28500000000000003</c:v>
                </c:pt>
                <c:pt idx="129">
                  <c:v>0.255</c:v>
                </c:pt>
                <c:pt idx="130">
                  <c:v>0.29100000000000004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00-4B7C-B8A9-D4A0A1217BC9}"/>
            </c:ext>
          </c:extLst>
        </c:ser>
        <c:ser>
          <c:idx val="2"/>
          <c:order val="2"/>
          <c:tx>
            <c:strRef>
              <c:f>Summary!$D$2</c:f>
              <c:strCache>
                <c:ptCount val="1"/>
                <c:pt idx="0">
                  <c:v>Green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Summary!$D$3:$D$133</c:f>
              <c:numCache>
                <c:formatCode>0.0%</c:formatCode>
                <c:ptCount val="131"/>
                <c:pt idx="0">
                  <c:v>5.2999999999999999E-2</c:v>
                </c:pt>
                <c:pt idx="1">
                  <c:v>8.3333333333333329E-2</c:v>
                </c:pt>
                <c:pt idx="2">
                  <c:v>7.375000000000001E-2</c:v>
                </c:pt>
                <c:pt idx="3">
                  <c:v>6.2666666666666662E-2</c:v>
                </c:pt>
                <c:pt idx="4">
                  <c:v>7.0000000000000007E-2</c:v>
                </c:pt>
                <c:pt idx="5">
                  <c:v>8.5000000000000006E-2</c:v>
                </c:pt>
                <c:pt idx="6">
                  <c:v>7.0000000000000007E-2</c:v>
                </c:pt>
                <c:pt idx="7">
                  <c:v>6.8000000000000005E-2</c:v>
                </c:pt>
                <c:pt idx="8">
                  <c:v>6.25E-2</c:v>
                </c:pt>
                <c:pt idx="9">
                  <c:v>6.3333333333333339E-2</c:v>
                </c:pt>
                <c:pt idx="10">
                  <c:v>6.8333333333333343E-2</c:v>
                </c:pt>
                <c:pt idx="11">
                  <c:v>6.5666666666666665E-2</c:v>
                </c:pt>
                <c:pt idx="12">
                  <c:v>7.3000000000000009E-2</c:v>
                </c:pt>
                <c:pt idx="13">
                  <c:v>7.2800000000000004E-2</c:v>
                </c:pt>
                <c:pt idx="14">
                  <c:v>7.5499999999999998E-2</c:v>
                </c:pt>
                <c:pt idx="15">
                  <c:v>9.5000000000000001E-2</c:v>
                </c:pt>
                <c:pt idx="16">
                  <c:v>7.7499999999999999E-2</c:v>
                </c:pt>
                <c:pt idx="17">
                  <c:v>7.6750000000000013E-2</c:v>
                </c:pt>
                <c:pt idx="18">
                  <c:v>7.2800000000000004E-2</c:v>
                </c:pt>
                <c:pt idx="19">
                  <c:v>7.9000000000000001E-2</c:v>
                </c:pt>
                <c:pt idx="20">
                  <c:v>6.8000000000000005E-2</c:v>
                </c:pt>
                <c:pt idx="21">
                  <c:v>6.0999999999999999E-2</c:v>
                </c:pt>
                <c:pt idx="22">
                  <c:v>6.2E-2</c:v>
                </c:pt>
                <c:pt idx="23">
                  <c:v>0.06</c:v>
                </c:pt>
                <c:pt idx="24">
                  <c:v>7.3000000000000009E-2</c:v>
                </c:pt>
                <c:pt idx="25">
                  <c:v>6.4600000000000005E-2</c:v>
                </c:pt>
                <c:pt idx="26">
                  <c:v>5.6199999999999993E-2</c:v>
                </c:pt>
                <c:pt idx="27">
                  <c:v>5.6999999999999995E-2</c:v>
                </c:pt>
                <c:pt idx="28">
                  <c:v>8.0750000000000002E-2</c:v>
                </c:pt>
                <c:pt idx="29">
                  <c:v>6.9142857142857145E-2</c:v>
                </c:pt>
                <c:pt idx="30">
                  <c:v>5.8800000000000005E-2</c:v>
                </c:pt>
                <c:pt idx="31">
                  <c:v>6.0333333333333329E-2</c:v>
                </c:pt>
                <c:pt idx="32">
                  <c:v>6.6000000000000003E-2</c:v>
                </c:pt>
                <c:pt idx="33">
                  <c:v>6.9800000000000001E-2</c:v>
                </c:pt>
                <c:pt idx="34">
                  <c:v>6.5000000000000002E-2</c:v>
                </c:pt>
                <c:pt idx="35">
                  <c:v>5.683333333333334E-2</c:v>
                </c:pt>
                <c:pt idx="36">
                  <c:v>5.28E-2</c:v>
                </c:pt>
                <c:pt idx="37">
                  <c:v>7.6499999999999999E-2</c:v>
                </c:pt>
                <c:pt idx="38">
                  <c:v>8.3600000000000008E-2</c:v>
                </c:pt>
                <c:pt idx="39">
                  <c:v>9.5000000000000001E-2</c:v>
                </c:pt>
                <c:pt idx="40">
                  <c:v>8.4999999999999992E-2</c:v>
                </c:pt>
                <c:pt idx="41">
                  <c:v>7.5000000000000011E-2</c:v>
                </c:pt>
                <c:pt idx="42">
                  <c:v>7.5000000000000011E-2</c:v>
                </c:pt>
                <c:pt idx="43">
                  <c:v>7.8666666666666663E-2</c:v>
                </c:pt>
                <c:pt idx="44">
                  <c:v>8.2500000000000004E-2</c:v>
                </c:pt>
                <c:pt idx="45">
                  <c:v>0.08</c:v>
                </c:pt>
                <c:pt idx="46">
                  <c:v>0.08</c:v>
                </c:pt>
                <c:pt idx="47">
                  <c:v>0.08</c:v>
                </c:pt>
                <c:pt idx="48">
                  <c:v>5.8999999999999997E-2</c:v>
                </c:pt>
                <c:pt idx="49">
                  <c:v>6.3750000000000001E-2</c:v>
                </c:pt>
                <c:pt idx="50">
                  <c:v>7.0000000000000007E-2</c:v>
                </c:pt>
                <c:pt idx="51">
                  <c:v>8.1000000000000003E-2</c:v>
                </c:pt>
                <c:pt idx="52">
                  <c:v>7.0000000000000007E-2</c:v>
                </c:pt>
                <c:pt idx="53">
                  <c:v>6.1499999999999999E-2</c:v>
                </c:pt>
                <c:pt idx="54">
                  <c:v>7.3333333333333348E-2</c:v>
                </c:pt>
                <c:pt idx="55">
                  <c:v>7.2250000000000009E-2</c:v>
                </c:pt>
                <c:pt idx="56">
                  <c:v>8.5000000000000006E-2</c:v>
                </c:pt>
                <c:pt idx="57">
                  <c:v>8.5000000000000006E-2</c:v>
                </c:pt>
                <c:pt idx="58">
                  <c:v>7.7499999999999999E-2</c:v>
                </c:pt>
                <c:pt idx="59">
                  <c:v>7.8750000000000014E-2</c:v>
                </c:pt>
                <c:pt idx="60">
                  <c:v>0.08</c:v>
                </c:pt>
                <c:pt idx="61">
                  <c:v>8.2000000000000003E-2</c:v>
                </c:pt>
                <c:pt idx="62">
                  <c:v>0.08</c:v>
                </c:pt>
                <c:pt idx="63">
                  <c:v>6.0249999999999998E-2</c:v>
                </c:pt>
                <c:pt idx="64">
                  <c:v>6.7500000000000004E-2</c:v>
                </c:pt>
                <c:pt idx="65">
                  <c:v>8.1750000000000003E-2</c:v>
                </c:pt>
                <c:pt idx="66">
                  <c:v>0.08</c:v>
                </c:pt>
                <c:pt idx="67">
                  <c:v>7.7333333333333323E-2</c:v>
                </c:pt>
                <c:pt idx="68">
                  <c:v>6.9000000000000006E-2</c:v>
                </c:pt>
                <c:pt idx="69">
                  <c:v>6.3666666666666663E-2</c:v>
                </c:pt>
                <c:pt idx="70">
                  <c:v>8.1333333333333341E-2</c:v>
                </c:pt>
                <c:pt idx="71">
                  <c:v>8.6833333333333332E-2</c:v>
                </c:pt>
                <c:pt idx="72">
                  <c:v>9.5799999999999996E-2</c:v>
                </c:pt>
                <c:pt idx="73">
                  <c:v>9.5199999999999993E-2</c:v>
                </c:pt>
                <c:pt idx="74">
                  <c:v>0.11800000000000002</c:v>
                </c:pt>
                <c:pt idx="75">
                  <c:v>0.13750000000000001</c:v>
                </c:pt>
                <c:pt idx="76">
                  <c:v>0.126</c:v>
                </c:pt>
                <c:pt idx="77">
                  <c:v>0.13500000000000001</c:v>
                </c:pt>
                <c:pt idx="78">
                  <c:v>0.127</c:v>
                </c:pt>
                <c:pt idx="79">
                  <c:v>0.13833333333333334</c:v>
                </c:pt>
                <c:pt idx="80">
                  <c:v>0.12559999999999999</c:v>
                </c:pt>
                <c:pt idx="81">
                  <c:v>0.1182</c:v>
                </c:pt>
                <c:pt idx="82">
                  <c:v>0.14250000000000002</c:v>
                </c:pt>
                <c:pt idx="83">
                  <c:v>0.11674999999999999</c:v>
                </c:pt>
                <c:pt idx="84">
                  <c:v>0.12275</c:v>
                </c:pt>
                <c:pt idx="85">
                  <c:v>0.125</c:v>
                </c:pt>
                <c:pt idx="86">
                  <c:v>0.1075</c:v>
                </c:pt>
                <c:pt idx="87">
                  <c:v>0.1275</c:v>
                </c:pt>
                <c:pt idx="88">
                  <c:v>0.11699999999999999</c:v>
                </c:pt>
                <c:pt idx="89">
                  <c:v>0.11833333333333333</c:v>
                </c:pt>
                <c:pt idx="90">
                  <c:v>0.1225</c:v>
                </c:pt>
                <c:pt idx="91">
                  <c:v>0.11239999999999999</c:v>
                </c:pt>
                <c:pt idx="92">
                  <c:v>0.11666666666666665</c:v>
                </c:pt>
                <c:pt idx="93">
                  <c:v>0.11874999999999999</c:v>
                </c:pt>
                <c:pt idx="94">
                  <c:v>0.13433333333333333</c:v>
                </c:pt>
                <c:pt idx="95">
                  <c:v>0.1245</c:v>
                </c:pt>
                <c:pt idx="96">
                  <c:v>0.11799999999999999</c:v>
                </c:pt>
                <c:pt idx="97">
                  <c:v>0.11299999999999999</c:v>
                </c:pt>
                <c:pt idx="98">
                  <c:v>0.1265</c:v>
                </c:pt>
                <c:pt idx="99">
                  <c:v>0.1245</c:v>
                </c:pt>
                <c:pt idx="100">
                  <c:v>0.10250000000000001</c:v>
                </c:pt>
                <c:pt idx="101">
                  <c:v>0.1196</c:v>
                </c:pt>
                <c:pt idx="102">
                  <c:v>0.13</c:v>
                </c:pt>
                <c:pt idx="103">
                  <c:v>0.11849999999999999</c:v>
                </c:pt>
                <c:pt idx="104">
                  <c:v>0.1147142857142857</c:v>
                </c:pt>
                <c:pt idx="105">
                  <c:v>0.1195</c:v>
                </c:pt>
                <c:pt idx="106">
                  <c:v>0.12520000000000001</c:v>
                </c:pt>
                <c:pt idx="107">
                  <c:v>0.12523076923076926</c:v>
                </c:pt>
                <c:pt idx="108">
                  <c:v>0.17499999999999999</c:v>
                </c:pt>
                <c:pt idx="109">
                  <c:v>0.14499999999999999</c:v>
                </c:pt>
                <c:pt idx="110">
                  <c:v>0.1075</c:v>
                </c:pt>
                <c:pt idx="111">
                  <c:v>0.10150000000000001</c:v>
                </c:pt>
                <c:pt idx="112">
                  <c:v>0.11</c:v>
                </c:pt>
                <c:pt idx="113">
                  <c:v>0.11</c:v>
                </c:pt>
                <c:pt idx="114">
                  <c:v>0.111</c:v>
                </c:pt>
                <c:pt idx="115">
                  <c:v>0.10533333333333333</c:v>
                </c:pt>
                <c:pt idx="116">
                  <c:v>0.13</c:v>
                </c:pt>
                <c:pt idx="117">
                  <c:v>0.12466666666666666</c:v>
                </c:pt>
                <c:pt idx="118">
                  <c:v>0.10100000000000001</c:v>
                </c:pt>
                <c:pt idx="119">
                  <c:v>0.12333333333333334</c:v>
                </c:pt>
                <c:pt idx="120">
                  <c:v>0.11749999999999999</c:v>
                </c:pt>
                <c:pt idx="121">
                  <c:v>0.11099999999999999</c:v>
                </c:pt>
                <c:pt idx="122">
                  <c:v>0.10600000000000001</c:v>
                </c:pt>
                <c:pt idx="123">
                  <c:v>0.14000000000000001</c:v>
                </c:pt>
                <c:pt idx="124">
                  <c:v>0.11249999999999999</c:v>
                </c:pt>
                <c:pt idx="125">
                  <c:v>0.14000000000000001</c:v>
                </c:pt>
                <c:pt idx="126">
                  <c:v>0.1225</c:v>
                </c:pt>
                <c:pt idx="127">
                  <c:v>0.11549999999999999</c:v>
                </c:pt>
                <c:pt idx="128">
                  <c:v>0.13250000000000001</c:v>
                </c:pt>
                <c:pt idx="129">
                  <c:v>0.115</c:v>
                </c:pt>
                <c:pt idx="130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00-4B7C-B8A9-D4A0A1217BC9}"/>
            </c:ext>
          </c:extLst>
        </c:ser>
        <c:ser>
          <c:idx val="3"/>
          <c:order val="3"/>
          <c:tx>
            <c:strRef>
              <c:f>Summary!$E$2</c:f>
              <c:strCache>
                <c:ptCount val="1"/>
                <c:pt idx="0">
                  <c:v>NZ First</c:v>
                </c:pt>
              </c:strCache>
            </c:strRef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Summary!$E$3:$E$133</c:f>
              <c:numCache>
                <c:formatCode>0.0%</c:formatCode>
                <c:ptCount val="131"/>
                <c:pt idx="0">
                  <c:v>5.7200000000000001E-2</c:v>
                </c:pt>
                <c:pt idx="1">
                  <c:v>5.1666666666666666E-2</c:v>
                </c:pt>
                <c:pt idx="2">
                  <c:v>0.05</c:v>
                </c:pt>
                <c:pt idx="3">
                  <c:v>4.6000000000000006E-2</c:v>
                </c:pt>
                <c:pt idx="4">
                  <c:v>3.4000000000000002E-2</c:v>
                </c:pt>
                <c:pt idx="5">
                  <c:v>3.6666666666666667E-2</c:v>
                </c:pt>
                <c:pt idx="6">
                  <c:v>3.5750000000000004E-2</c:v>
                </c:pt>
                <c:pt idx="7">
                  <c:v>3.85E-2</c:v>
                </c:pt>
                <c:pt idx="8">
                  <c:v>3.95E-2</c:v>
                </c:pt>
                <c:pt idx="9">
                  <c:v>4.4333333333333336E-2</c:v>
                </c:pt>
                <c:pt idx="10">
                  <c:v>3.4000000000000002E-2</c:v>
                </c:pt>
                <c:pt idx="11">
                  <c:v>3.4000000000000002E-2</c:v>
                </c:pt>
                <c:pt idx="12">
                  <c:v>3.8400000000000004E-2</c:v>
                </c:pt>
                <c:pt idx="13">
                  <c:v>3.1800000000000002E-2</c:v>
                </c:pt>
                <c:pt idx="14">
                  <c:v>4.2250000000000003E-2</c:v>
                </c:pt>
                <c:pt idx="15">
                  <c:v>0.04</c:v>
                </c:pt>
                <c:pt idx="16">
                  <c:v>3.4000000000000002E-2</c:v>
                </c:pt>
                <c:pt idx="17">
                  <c:v>3.075E-2</c:v>
                </c:pt>
                <c:pt idx="18">
                  <c:v>2.4399999999999998E-2</c:v>
                </c:pt>
                <c:pt idx="19">
                  <c:v>3.6250000000000004E-2</c:v>
                </c:pt>
                <c:pt idx="20">
                  <c:v>3.2500000000000001E-2</c:v>
                </c:pt>
                <c:pt idx="21">
                  <c:v>2.9199999999999997E-2</c:v>
                </c:pt>
                <c:pt idx="22">
                  <c:v>3.2199999999999999E-2</c:v>
                </c:pt>
                <c:pt idx="23">
                  <c:v>3.1333333333333331E-2</c:v>
                </c:pt>
                <c:pt idx="24">
                  <c:v>2.8749999999999998E-2</c:v>
                </c:pt>
                <c:pt idx="25">
                  <c:v>2.5600000000000001E-2</c:v>
                </c:pt>
                <c:pt idx="26">
                  <c:v>3.8600000000000002E-2</c:v>
                </c:pt>
                <c:pt idx="27">
                  <c:v>3.3000000000000002E-2</c:v>
                </c:pt>
                <c:pt idx="28">
                  <c:v>3.125E-2</c:v>
                </c:pt>
                <c:pt idx="29">
                  <c:v>2.7714285714285712E-2</c:v>
                </c:pt>
                <c:pt idx="30">
                  <c:v>2.6600000000000002E-2</c:v>
                </c:pt>
                <c:pt idx="31">
                  <c:v>2.8166666666666663E-2</c:v>
                </c:pt>
                <c:pt idx="32">
                  <c:v>3.9571428571428577E-2</c:v>
                </c:pt>
                <c:pt idx="33">
                  <c:v>3.5000000000000003E-2</c:v>
                </c:pt>
                <c:pt idx="34">
                  <c:v>4.3333333333333335E-2</c:v>
                </c:pt>
                <c:pt idx="35">
                  <c:v>3.2833333333333332E-2</c:v>
                </c:pt>
                <c:pt idx="36">
                  <c:v>3.1199999999999999E-2</c:v>
                </c:pt>
                <c:pt idx="37">
                  <c:v>2.9499999999999998E-2</c:v>
                </c:pt>
                <c:pt idx="38">
                  <c:v>3.44E-2</c:v>
                </c:pt>
                <c:pt idx="39">
                  <c:v>0.03</c:v>
                </c:pt>
                <c:pt idx="40">
                  <c:v>2.75E-2</c:v>
                </c:pt>
                <c:pt idx="41">
                  <c:v>1.7250000000000001E-2</c:v>
                </c:pt>
                <c:pt idx="42">
                  <c:v>1.55E-2</c:v>
                </c:pt>
                <c:pt idx="43">
                  <c:v>1.7666666666666667E-2</c:v>
                </c:pt>
                <c:pt idx="44">
                  <c:v>1.4999999999999999E-2</c:v>
                </c:pt>
                <c:pt idx="45">
                  <c:v>1.1666666666666667E-2</c:v>
                </c:pt>
                <c:pt idx="46">
                  <c:v>1.5333333333333336E-2</c:v>
                </c:pt>
                <c:pt idx="47">
                  <c:v>1.4999999999999999E-2</c:v>
                </c:pt>
                <c:pt idx="48">
                  <c:v>2.1000000000000001E-2</c:v>
                </c:pt>
                <c:pt idx="49">
                  <c:v>1.6E-2</c:v>
                </c:pt>
                <c:pt idx="50">
                  <c:v>1.6666666666666666E-2</c:v>
                </c:pt>
                <c:pt idx="51">
                  <c:v>2.6666666666666668E-2</c:v>
                </c:pt>
                <c:pt idx="52">
                  <c:v>3.0000000000000002E-2</c:v>
                </c:pt>
                <c:pt idx="53">
                  <c:v>1.6750000000000001E-2</c:v>
                </c:pt>
                <c:pt idx="54">
                  <c:v>2.3333333333333334E-2</c:v>
                </c:pt>
                <c:pt idx="55">
                  <c:v>2.1749999999999999E-2</c:v>
                </c:pt>
                <c:pt idx="56">
                  <c:v>2.2666666666666668E-2</c:v>
                </c:pt>
                <c:pt idx="57">
                  <c:v>2.1000000000000001E-2</c:v>
                </c:pt>
                <c:pt idx="58">
                  <c:v>3.2500000000000001E-2</c:v>
                </c:pt>
                <c:pt idx="59">
                  <c:v>2.7000000000000003E-2</c:v>
                </c:pt>
                <c:pt idx="60">
                  <c:v>3.1333333333333331E-2</c:v>
                </c:pt>
                <c:pt idx="61">
                  <c:v>2.066666666666667E-2</c:v>
                </c:pt>
                <c:pt idx="62">
                  <c:v>0.03</c:v>
                </c:pt>
                <c:pt idx="63">
                  <c:v>2.6250000000000002E-2</c:v>
                </c:pt>
                <c:pt idx="64">
                  <c:v>0.05</c:v>
                </c:pt>
                <c:pt idx="65">
                  <c:v>3.1E-2</c:v>
                </c:pt>
                <c:pt idx="66">
                  <c:v>4.4999999999999998E-2</c:v>
                </c:pt>
                <c:pt idx="67">
                  <c:v>3.4333333333333334E-2</c:v>
                </c:pt>
                <c:pt idx="68">
                  <c:v>2.4399999999999998E-2</c:v>
                </c:pt>
                <c:pt idx="69">
                  <c:v>2.4000000000000004E-2</c:v>
                </c:pt>
                <c:pt idx="70">
                  <c:v>2.1666666666666667E-2</c:v>
                </c:pt>
                <c:pt idx="71">
                  <c:v>2.7666666666666669E-2</c:v>
                </c:pt>
                <c:pt idx="72">
                  <c:v>2.12E-2</c:v>
                </c:pt>
                <c:pt idx="73">
                  <c:v>2.24E-2</c:v>
                </c:pt>
                <c:pt idx="74">
                  <c:v>3.5500000000000004E-2</c:v>
                </c:pt>
                <c:pt idx="75">
                  <c:v>5.2500000000000005E-2</c:v>
                </c:pt>
                <c:pt idx="76">
                  <c:v>5.3333333333333337E-2</c:v>
                </c:pt>
                <c:pt idx="77">
                  <c:v>4.3666666666666666E-2</c:v>
                </c:pt>
                <c:pt idx="78">
                  <c:v>4.675E-2</c:v>
                </c:pt>
                <c:pt idx="79">
                  <c:v>4.2333333333333334E-2</c:v>
                </c:pt>
                <c:pt idx="80">
                  <c:v>3.9800000000000002E-2</c:v>
                </c:pt>
                <c:pt idx="81">
                  <c:v>3.8199999999999998E-2</c:v>
                </c:pt>
                <c:pt idx="82">
                  <c:v>4.4999999999999998E-2</c:v>
                </c:pt>
                <c:pt idx="83">
                  <c:v>4.1999999999999996E-2</c:v>
                </c:pt>
                <c:pt idx="84">
                  <c:v>5.5250000000000007E-2</c:v>
                </c:pt>
                <c:pt idx="85">
                  <c:v>4.2749999999999996E-2</c:v>
                </c:pt>
                <c:pt idx="86">
                  <c:v>4.3999999999999997E-2</c:v>
                </c:pt>
                <c:pt idx="87">
                  <c:v>5.2500000000000005E-2</c:v>
                </c:pt>
                <c:pt idx="88">
                  <c:v>3.4200000000000001E-2</c:v>
                </c:pt>
                <c:pt idx="89">
                  <c:v>3.5000000000000003E-2</c:v>
                </c:pt>
                <c:pt idx="90">
                  <c:v>4.0749999999999995E-2</c:v>
                </c:pt>
                <c:pt idx="91">
                  <c:v>3.6999999999999998E-2</c:v>
                </c:pt>
                <c:pt idx="92">
                  <c:v>4.8666666666666664E-2</c:v>
                </c:pt>
                <c:pt idx="93">
                  <c:v>3.925E-2</c:v>
                </c:pt>
                <c:pt idx="94">
                  <c:v>3.7666666666666661E-2</c:v>
                </c:pt>
                <c:pt idx="95">
                  <c:v>4.7500000000000007E-2</c:v>
                </c:pt>
                <c:pt idx="96">
                  <c:v>3.925E-2</c:v>
                </c:pt>
                <c:pt idx="97">
                  <c:v>4.2333333333333334E-2</c:v>
                </c:pt>
                <c:pt idx="98">
                  <c:v>4.4499999999999998E-2</c:v>
                </c:pt>
                <c:pt idx="99">
                  <c:v>4.8500000000000001E-2</c:v>
                </c:pt>
                <c:pt idx="100">
                  <c:v>4.1750000000000002E-2</c:v>
                </c:pt>
                <c:pt idx="101">
                  <c:v>4.7E-2</c:v>
                </c:pt>
                <c:pt idx="102">
                  <c:v>5.6666666666666664E-2</c:v>
                </c:pt>
                <c:pt idx="103">
                  <c:v>5.0250000000000003E-2</c:v>
                </c:pt>
                <c:pt idx="104">
                  <c:v>4.0285714285714293E-2</c:v>
                </c:pt>
                <c:pt idx="105">
                  <c:v>4.4833333333333336E-2</c:v>
                </c:pt>
                <c:pt idx="106">
                  <c:v>5.1099999999999993E-2</c:v>
                </c:pt>
                <c:pt idx="107">
                  <c:v>6.6153846153846146E-2</c:v>
                </c:pt>
                <c:pt idx="108">
                  <c:v>7.0000000000000007E-2</c:v>
                </c:pt>
                <c:pt idx="109">
                  <c:v>6.5000000000000002E-2</c:v>
                </c:pt>
                <c:pt idx="110">
                  <c:v>6.3E-2</c:v>
                </c:pt>
                <c:pt idx="111">
                  <c:v>6.4500000000000002E-2</c:v>
                </c:pt>
                <c:pt idx="112">
                  <c:v>0.06</c:v>
                </c:pt>
                <c:pt idx="113">
                  <c:v>0.06</c:v>
                </c:pt>
                <c:pt idx="114">
                  <c:v>7.2000000000000008E-2</c:v>
                </c:pt>
                <c:pt idx="115">
                  <c:v>7.0333333333333345E-2</c:v>
                </c:pt>
                <c:pt idx="116">
                  <c:v>6.5000000000000002E-2</c:v>
                </c:pt>
                <c:pt idx="117">
                  <c:v>7.4666666666666673E-2</c:v>
                </c:pt>
                <c:pt idx="118">
                  <c:v>7.4500000000000011E-2</c:v>
                </c:pt>
                <c:pt idx="119">
                  <c:v>6.8000000000000005E-2</c:v>
                </c:pt>
                <c:pt idx="120">
                  <c:v>7.7499999999999999E-2</c:v>
                </c:pt>
                <c:pt idx="121">
                  <c:v>6.7500000000000004E-2</c:v>
                </c:pt>
                <c:pt idx="122">
                  <c:v>5.8499999999999996E-2</c:v>
                </c:pt>
                <c:pt idx="123">
                  <c:v>6.5000000000000002E-2</c:v>
                </c:pt>
                <c:pt idx="124">
                  <c:v>0.08</c:v>
                </c:pt>
                <c:pt idx="125">
                  <c:v>0.09</c:v>
                </c:pt>
                <c:pt idx="126">
                  <c:v>0.1075</c:v>
                </c:pt>
                <c:pt idx="127">
                  <c:v>8.6499999999999994E-2</c:v>
                </c:pt>
                <c:pt idx="128">
                  <c:v>0.09</c:v>
                </c:pt>
                <c:pt idx="129">
                  <c:v>7.0000000000000007E-2</c:v>
                </c:pt>
                <c:pt idx="130">
                  <c:v>8.7999999999999995E-2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600-4B7C-B8A9-D4A0A1217BC9}"/>
            </c:ext>
          </c:extLst>
        </c:ser>
        <c:ser>
          <c:idx val="4"/>
          <c:order val="4"/>
          <c:tx>
            <c:strRef>
              <c:f>Summary!$F$2</c:f>
              <c:strCache>
                <c:ptCount val="1"/>
                <c:pt idx="0">
                  <c:v>Maori</c:v>
                </c:pt>
              </c:strCache>
            </c:strRef>
          </c:tx>
          <c:spPr>
            <a:ln w="38100">
              <a:solidFill>
                <a:srgbClr val="993300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Summary!$F$3:$F$133</c:f>
              <c:numCache>
                <c:formatCode>0.0%</c:formatCode>
                <c:ptCount val="131"/>
                <c:pt idx="0">
                  <c:v>2.12E-2</c:v>
                </c:pt>
                <c:pt idx="1">
                  <c:v>1.3333333333333334E-2</c:v>
                </c:pt>
                <c:pt idx="2">
                  <c:v>1.8249999999999999E-2</c:v>
                </c:pt>
                <c:pt idx="3">
                  <c:v>1.6666666666666666E-2</c:v>
                </c:pt>
                <c:pt idx="4">
                  <c:v>1.7000000000000001E-2</c:v>
                </c:pt>
                <c:pt idx="5">
                  <c:v>2.3333333333333334E-2</c:v>
                </c:pt>
                <c:pt idx="6">
                  <c:v>2.2499999999999999E-2</c:v>
                </c:pt>
                <c:pt idx="7">
                  <c:v>2.0250000000000001E-2</c:v>
                </c:pt>
                <c:pt idx="8">
                  <c:v>1.925E-2</c:v>
                </c:pt>
                <c:pt idx="9">
                  <c:v>1.4333333333333332E-2</c:v>
                </c:pt>
                <c:pt idx="10">
                  <c:v>1.7000000000000001E-2</c:v>
                </c:pt>
                <c:pt idx="11">
                  <c:v>2.5333333333333333E-2</c:v>
                </c:pt>
                <c:pt idx="12">
                  <c:v>2.8399999999999998E-2</c:v>
                </c:pt>
                <c:pt idx="13">
                  <c:v>2.3600000000000003E-2</c:v>
                </c:pt>
                <c:pt idx="14">
                  <c:v>2.375E-2</c:v>
                </c:pt>
                <c:pt idx="15">
                  <c:v>0.01</c:v>
                </c:pt>
                <c:pt idx="16">
                  <c:v>0.02</c:v>
                </c:pt>
                <c:pt idx="17">
                  <c:v>2.3E-2</c:v>
                </c:pt>
                <c:pt idx="18">
                  <c:v>3.2199999999999999E-2</c:v>
                </c:pt>
                <c:pt idx="19">
                  <c:v>2.3E-2</c:v>
                </c:pt>
                <c:pt idx="20">
                  <c:v>2.4333333333333332E-2</c:v>
                </c:pt>
                <c:pt idx="21">
                  <c:v>2.0199999999999999E-2</c:v>
                </c:pt>
                <c:pt idx="22">
                  <c:v>2.3E-2</c:v>
                </c:pt>
                <c:pt idx="23">
                  <c:v>2.1000000000000001E-2</c:v>
                </c:pt>
                <c:pt idx="24">
                  <c:v>2.5624999999999998E-2</c:v>
                </c:pt>
                <c:pt idx="25">
                  <c:v>1.8599999999999998E-2</c:v>
                </c:pt>
                <c:pt idx="26">
                  <c:v>2.5600000000000001E-2</c:v>
                </c:pt>
                <c:pt idx="27">
                  <c:v>2.4E-2</c:v>
                </c:pt>
                <c:pt idx="28">
                  <c:v>2.0250000000000001E-2</c:v>
                </c:pt>
                <c:pt idx="29">
                  <c:v>2.242857142857143E-2</c:v>
                </c:pt>
                <c:pt idx="30">
                  <c:v>2.6600000000000002E-2</c:v>
                </c:pt>
                <c:pt idx="31">
                  <c:v>2.9166666666666664E-2</c:v>
                </c:pt>
                <c:pt idx="32">
                  <c:v>2.3142857142857139E-2</c:v>
                </c:pt>
                <c:pt idx="33">
                  <c:v>2.5399999999999999E-2</c:v>
                </c:pt>
                <c:pt idx="34">
                  <c:v>2.0500000000000001E-2</c:v>
                </c:pt>
                <c:pt idx="35">
                  <c:v>2.6166666666666671E-2</c:v>
                </c:pt>
                <c:pt idx="36">
                  <c:v>2.0400000000000001E-2</c:v>
                </c:pt>
                <c:pt idx="37">
                  <c:v>2.3899999999999998E-2</c:v>
                </c:pt>
                <c:pt idx="38">
                  <c:v>2.3599999999999999E-2</c:v>
                </c:pt>
                <c:pt idx="39">
                  <c:v>0.02</c:v>
                </c:pt>
                <c:pt idx="40">
                  <c:v>3.5000000000000003E-2</c:v>
                </c:pt>
                <c:pt idx="41">
                  <c:v>3.125E-2</c:v>
                </c:pt>
                <c:pt idx="42">
                  <c:v>2.0999999999999998E-2</c:v>
                </c:pt>
                <c:pt idx="43">
                  <c:v>3.4666666666666672E-2</c:v>
                </c:pt>
                <c:pt idx="44">
                  <c:v>2.2499999999999999E-2</c:v>
                </c:pt>
                <c:pt idx="45">
                  <c:v>2.8333333333333332E-2</c:v>
                </c:pt>
                <c:pt idx="46">
                  <c:v>2.7E-2</c:v>
                </c:pt>
                <c:pt idx="47">
                  <c:v>1.5666666666666666E-2</c:v>
                </c:pt>
                <c:pt idx="48">
                  <c:v>2.6000000000000002E-2</c:v>
                </c:pt>
                <c:pt idx="49">
                  <c:v>2.6749999999999999E-2</c:v>
                </c:pt>
                <c:pt idx="50">
                  <c:v>2.9666666666666671E-2</c:v>
                </c:pt>
                <c:pt idx="51">
                  <c:v>2.2333333333333334E-2</c:v>
                </c:pt>
                <c:pt idx="52">
                  <c:v>2.75E-2</c:v>
                </c:pt>
                <c:pt idx="53">
                  <c:v>2.4250000000000001E-2</c:v>
                </c:pt>
                <c:pt idx="54">
                  <c:v>2.4999999999999998E-2</c:v>
                </c:pt>
                <c:pt idx="55">
                  <c:v>2.6250000000000002E-2</c:v>
                </c:pt>
                <c:pt idx="56">
                  <c:v>3.2000000000000001E-2</c:v>
                </c:pt>
                <c:pt idx="57">
                  <c:v>2.6333333333333334E-2</c:v>
                </c:pt>
                <c:pt idx="58">
                  <c:v>3.2500000000000001E-2</c:v>
                </c:pt>
                <c:pt idx="59">
                  <c:v>2.4500000000000001E-2</c:v>
                </c:pt>
                <c:pt idx="60">
                  <c:v>2.1000000000000001E-2</c:v>
                </c:pt>
                <c:pt idx="61">
                  <c:v>2.3000000000000003E-2</c:v>
                </c:pt>
                <c:pt idx="62">
                  <c:v>2.75E-2</c:v>
                </c:pt>
                <c:pt idx="63">
                  <c:v>1.9E-2</c:v>
                </c:pt>
                <c:pt idx="64">
                  <c:v>2.75E-2</c:v>
                </c:pt>
                <c:pt idx="65">
                  <c:v>2.2749999999999999E-2</c:v>
                </c:pt>
                <c:pt idx="66">
                  <c:v>1.4999999999999999E-2</c:v>
                </c:pt>
                <c:pt idx="67">
                  <c:v>2.6666666666666668E-2</c:v>
                </c:pt>
                <c:pt idx="68">
                  <c:v>1.7999999999999999E-2</c:v>
                </c:pt>
                <c:pt idx="69">
                  <c:v>2.5666666666666667E-2</c:v>
                </c:pt>
                <c:pt idx="70">
                  <c:v>2.0833333333333332E-2</c:v>
                </c:pt>
                <c:pt idx="71">
                  <c:v>1.55E-2</c:v>
                </c:pt>
                <c:pt idx="72">
                  <c:v>1.6400000000000001E-2</c:v>
                </c:pt>
                <c:pt idx="73">
                  <c:v>1.5599999999999999E-2</c:v>
                </c:pt>
                <c:pt idx="74">
                  <c:v>1.4562500000000003E-2</c:v>
                </c:pt>
                <c:pt idx="75">
                  <c:v>1.7500000000000002E-2</c:v>
                </c:pt>
                <c:pt idx="76">
                  <c:v>1.4333333333333332E-2</c:v>
                </c:pt>
                <c:pt idx="77">
                  <c:v>1.1333333333333334E-2</c:v>
                </c:pt>
                <c:pt idx="78">
                  <c:v>1.575E-2</c:v>
                </c:pt>
                <c:pt idx="79">
                  <c:v>1.4333333333333332E-2</c:v>
                </c:pt>
                <c:pt idx="80">
                  <c:v>1.4799999999999999E-2</c:v>
                </c:pt>
                <c:pt idx="81">
                  <c:v>1.72E-2</c:v>
                </c:pt>
                <c:pt idx="82">
                  <c:v>2.2499999999999999E-2</c:v>
                </c:pt>
                <c:pt idx="83">
                  <c:v>2.35E-2</c:v>
                </c:pt>
                <c:pt idx="84">
                  <c:v>2.1750000000000002E-2</c:v>
                </c:pt>
                <c:pt idx="85">
                  <c:v>1.225E-2</c:v>
                </c:pt>
                <c:pt idx="86">
                  <c:v>1.4499999999999999E-2</c:v>
                </c:pt>
                <c:pt idx="87">
                  <c:v>1.7500000000000002E-2</c:v>
                </c:pt>
                <c:pt idx="88">
                  <c:v>1.14E-2</c:v>
                </c:pt>
                <c:pt idx="89">
                  <c:v>1.8666666666666665E-2</c:v>
                </c:pt>
                <c:pt idx="90">
                  <c:v>1.4500000000000001E-2</c:v>
                </c:pt>
                <c:pt idx="91">
                  <c:v>1.8200000000000001E-2</c:v>
                </c:pt>
                <c:pt idx="92">
                  <c:v>1.7666666666666667E-2</c:v>
                </c:pt>
                <c:pt idx="93">
                  <c:v>1.6750000000000001E-2</c:v>
                </c:pt>
                <c:pt idx="94">
                  <c:v>1.6666666666666666E-2</c:v>
                </c:pt>
                <c:pt idx="95">
                  <c:v>1.025E-2</c:v>
                </c:pt>
                <c:pt idx="96">
                  <c:v>1.2749999999999999E-2</c:v>
                </c:pt>
                <c:pt idx="97">
                  <c:v>1.3999999999999999E-2</c:v>
                </c:pt>
                <c:pt idx="98">
                  <c:v>1.4E-2</c:v>
                </c:pt>
                <c:pt idx="99">
                  <c:v>1.4999999999999999E-2</c:v>
                </c:pt>
                <c:pt idx="100">
                  <c:v>0.01</c:v>
                </c:pt>
                <c:pt idx="101">
                  <c:v>1.1800000000000001E-2</c:v>
                </c:pt>
                <c:pt idx="102">
                  <c:v>1.1666666666666667E-2</c:v>
                </c:pt>
                <c:pt idx="103">
                  <c:v>1.0749999999999999E-2</c:v>
                </c:pt>
                <c:pt idx="104">
                  <c:v>1.1714285714285715E-2</c:v>
                </c:pt>
                <c:pt idx="105">
                  <c:v>9.3333333333333324E-3</c:v>
                </c:pt>
                <c:pt idx="106">
                  <c:v>7.9000000000000008E-3</c:v>
                </c:pt>
                <c:pt idx="107">
                  <c:v>9.9230769230769234E-3</c:v>
                </c:pt>
                <c:pt idx="108">
                  <c:v>0.02</c:v>
                </c:pt>
                <c:pt idx="109">
                  <c:v>0.01</c:v>
                </c:pt>
                <c:pt idx="110">
                  <c:v>1.7500000000000002E-2</c:v>
                </c:pt>
                <c:pt idx="111">
                  <c:v>1.4E-2</c:v>
                </c:pt>
                <c:pt idx="112">
                  <c:v>1.2500000000000001E-2</c:v>
                </c:pt>
                <c:pt idx="113">
                  <c:v>0.02</c:v>
                </c:pt>
                <c:pt idx="114">
                  <c:v>1.0333333333333333E-2</c:v>
                </c:pt>
                <c:pt idx="115">
                  <c:v>1.1666666666666667E-2</c:v>
                </c:pt>
                <c:pt idx="116">
                  <c:v>0.01</c:v>
                </c:pt>
                <c:pt idx="117">
                  <c:v>8.3333333333333332E-3</c:v>
                </c:pt>
                <c:pt idx="118">
                  <c:v>8.5000000000000006E-3</c:v>
                </c:pt>
                <c:pt idx="119">
                  <c:v>1.0666666666666666E-2</c:v>
                </c:pt>
                <c:pt idx="120">
                  <c:v>6.5000000000000006E-3</c:v>
                </c:pt>
                <c:pt idx="121">
                  <c:v>1.6500000000000001E-2</c:v>
                </c:pt>
                <c:pt idx="122">
                  <c:v>1.8000000000000002E-2</c:v>
                </c:pt>
                <c:pt idx="123">
                  <c:v>0.03</c:v>
                </c:pt>
                <c:pt idx="124">
                  <c:v>0.01</c:v>
                </c:pt>
                <c:pt idx="125">
                  <c:v>0.01</c:v>
                </c:pt>
                <c:pt idx="126">
                  <c:v>1.2999999999999999E-2</c:v>
                </c:pt>
                <c:pt idx="127">
                  <c:v>0.01</c:v>
                </c:pt>
                <c:pt idx="128">
                  <c:v>1.35E-2</c:v>
                </c:pt>
                <c:pt idx="129">
                  <c:v>5.0000000000000001E-3</c:v>
                </c:pt>
                <c:pt idx="130">
                  <c:v>1.4E-2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600-4B7C-B8A9-D4A0A1217BC9}"/>
            </c:ext>
          </c:extLst>
        </c:ser>
        <c:ser>
          <c:idx val="5"/>
          <c:order val="5"/>
          <c:tx>
            <c:strRef>
              <c:f>Summary!$G$2</c:f>
              <c:strCache>
                <c:ptCount val="1"/>
                <c:pt idx="0">
                  <c:v>United</c:v>
                </c:pt>
              </c:strCache>
            </c:strRef>
          </c:tx>
          <c:spPr>
            <a:ln w="38100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Summary!$G$3:$G$133</c:f>
              <c:numCache>
                <c:formatCode>0.0%</c:formatCode>
                <c:ptCount val="131"/>
                <c:pt idx="0">
                  <c:v>2.6700000000000002E-2</c:v>
                </c:pt>
                <c:pt idx="1">
                  <c:v>3.3333333333333333E-2</c:v>
                </c:pt>
                <c:pt idx="2">
                  <c:v>2.2250000000000002E-2</c:v>
                </c:pt>
                <c:pt idx="3">
                  <c:v>1.6999999999999998E-2</c:v>
                </c:pt>
                <c:pt idx="4">
                  <c:v>1.4999999999999999E-2</c:v>
                </c:pt>
                <c:pt idx="5">
                  <c:v>1.7333333333333333E-2</c:v>
                </c:pt>
                <c:pt idx="6">
                  <c:v>1.4249999999999999E-2</c:v>
                </c:pt>
                <c:pt idx="7">
                  <c:v>1.8750000000000003E-2</c:v>
                </c:pt>
                <c:pt idx="8">
                  <c:v>1.95E-2</c:v>
                </c:pt>
                <c:pt idx="9">
                  <c:v>1.5333333333333332E-2</c:v>
                </c:pt>
                <c:pt idx="10">
                  <c:v>1.6E-2</c:v>
                </c:pt>
                <c:pt idx="11">
                  <c:v>1.4166666666666666E-2</c:v>
                </c:pt>
                <c:pt idx="12">
                  <c:v>1.4400000000000001E-2</c:v>
                </c:pt>
                <c:pt idx="13">
                  <c:v>1.8200000000000001E-2</c:v>
                </c:pt>
                <c:pt idx="14">
                  <c:v>1.8499999999999999E-2</c:v>
                </c:pt>
                <c:pt idx="15">
                  <c:v>0.02</c:v>
                </c:pt>
                <c:pt idx="16">
                  <c:v>9.0000000000000011E-3</c:v>
                </c:pt>
                <c:pt idx="17">
                  <c:v>1.0500000000000001E-2</c:v>
                </c:pt>
                <c:pt idx="18">
                  <c:v>1.14E-2</c:v>
                </c:pt>
                <c:pt idx="19">
                  <c:v>1.1000000000000001E-2</c:v>
                </c:pt>
                <c:pt idx="20">
                  <c:v>1.0166666666666666E-2</c:v>
                </c:pt>
                <c:pt idx="21">
                  <c:v>8.6E-3</c:v>
                </c:pt>
                <c:pt idx="22">
                  <c:v>8.7999999999999988E-3</c:v>
                </c:pt>
                <c:pt idx="23">
                  <c:v>8.3333333333333332E-3</c:v>
                </c:pt>
                <c:pt idx="24">
                  <c:v>6.7500000000000008E-3</c:v>
                </c:pt>
                <c:pt idx="25">
                  <c:v>8.199999999999999E-3</c:v>
                </c:pt>
                <c:pt idx="26">
                  <c:v>6.9999999999999993E-3</c:v>
                </c:pt>
                <c:pt idx="27">
                  <c:v>7.7499999999999999E-3</c:v>
                </c:pt>
                <c:pt idx="28">
                  <c:v>2.5000000000000001E-3</c:v>
                </c:pt>
                <c:pt idx="29">
                  <c:v>2.4285714285714288E-3</c:v>
                </c:pt>
                <c:pt idx="30">
                  <c:v>4.6000000000000008E-3</c:v>
                </c:pt>
                <c:pt idx="31">
                  <c:v>4.333333333333334E-3</c:v>
                </c:pt>
                <c:pt idx="32">
                  <c:v>6.1428571428571435E-3</c:v>
                </c:pt>
                <c:pt idx="33">
                  <c:v>6.000000000000001E-3</c:v>
                </c:pt>
                <c:pt idx="34">
                  <c:v>4.4999999999999997E-3</c:v>
                </c:pt>
                <c:pt idx="35">
                  <c:v>4.5000000000000005E-3</c:v>
                </c:pt>
                <c:pt idx="36">
                  <c:v>1.8000000000000002E-3</c:v>
                </c:pt>
                <c:pt idx="37">
                  <c:v>4.8000000000000004E-3</c:v>
                </c:pt>
                <c:pt idx="38">
                  <c:v>6.6E-3</c:v>
                </c:pt>
                <c:pt idx="39">
                  <c:v>0.01</c:v>
                </c:pt>
                <c:pt idx="40">
                  <c:v>0.01</c:v>
                </c:pt>
                <c:pt idx="41">
                  <c:v>3.2500000000000003E-3</c:v>
                </c:pt>
                <c:pt idx="42">
                  <c:v>3.5000000000000001E-3</c:v>
                </c:pt>
                <c:pt idx="43">
                  <c:v>5.3333333333333332E-3</c:v>
                </c:pt>
                <c:pt idx="44">
                  <c:v>2.5000000000000001E-3</c:v>
                </c:pt>
                <c:pt idx="45">
                  <c:v>5.0000000000000001E-3</c:v>
                </c:pt>
                <c:pt idx="46">
                  <c:v>3.6666666666666666E-3</c:v>
                </c:pt>
                <c:pt idx="47">
                  <c:v>4.0000000000000001E-3</c:v>
                </c:pt>
                <c:pt idx="48">
                  <c:v>1E-3</c:v>
                </c:pt>
                <c:pt idx="49">
                  <c:v>3.7499999999999999E-3</c:v>
                </c:pt>
                <c:pt idx="50">
                  <c:v>6.9999999999999993E-3</c:v>
                </c:pt>
                <c:pt idx="51">
                  <c:v>2E-3</c:v>
                </c:pt>
                <c:pt idx="52">
                  <c:v>5.0000000000000001E-3</c:v>
                </c:pt>
                <c:pt idx="53">
                  <c:v>2E-3</c:v>
                </c:pt>
                <c:pt idx="54">
                  <c:v>6.6666666666666671E-3</c:v>
                </c:pt>
                <c:pt idx="55">
                  <c:v>4.2500000000000003E-3</c:v>
                </c:pt>
                <c:pt idx="56">
                  <c:v>5.0000000000000001E-3</c:v>
                </c:pt>
                <c:pt idx="57">
                  <c:v>5.3333333333333332E-3</c:v>
                </c:pt>
                <c:pt idx="58">
                  <c:v>5.0000000000000001E-3</c:v>
                </c:pt>
                <c:pt idx="59">
                  <c:v>5.2499999999999995E-3</c:v>
                </c:pt>
                <c:pt idx="60">
                  <c:v>1.6666666666666668E-3</c:v>
                </c:pt>
                <c:pt idx="61">
                  <c:v>6.000000000000001E-3</c:v>
                </c:pt>
                <c:pt idx="62">
                  <c:v>5.0000000000000001E-3</c:v>
                </c:pt>
                <c:pt idx="63">
                  <c:v>3.5000000000000001E-3</c:v>
                </c:pt>
                <c:pt idx="64">
                  <c:v>2.5000000000000001E-3</c:v>
                </c:pt>
                <c:pt idx="65">
                  <c:v>2E-3</c:v>
                </c:pt>
                <c:pt idx="66">
                  <c:v>2.5000000000000001E-3</c:v>
                </c:pt>
                <c:pt idx="67">
                  <c:v>4.0000000000000001E-3</c:v>
                </c:pt>
                <c:pt idx="68">
                  <c:v>3.0000000000000001E-3</c:v>
                </c:pt>
                <c:pt idx="69">
                  <c:v>3.3333333333333335E-3</c:v>
                </c:pt>
                <c:pt idx="70">
                  <c:v>2.5000000000000001E-3</c:v>
                </c:pt>
                <c:pt idx="71">
                  <c:v>2.8333333333333335E-3</c:v>
                </c:pt>
                <c:pt idx="72">
                  <c:v>2.8000000000000004E-3</c:v>
                </c:pt>
                <c:pt idx="73">
                  <c:v>3.4000000000000002E-3</c:v>
                </c:pt>
                <c:pt idx="74">
                  <c:v>2.1875000000000002E-3</c:v>
                </c:pt>
                <c:pt idx="75">
                  <c:v>5.0000000000000001E-3</c:v>
                </c:pt>
                <c:pt idx="76">
                  <c:v>5.0000000000000001E-3</c:v>
                </c:pt>
                <c:pt idx="77">
                  <c:v>4.0000000000000001E-3</c:v>
                </c:pt>
                <c:pt idx="78">
                  <c:v>5.5000000000000005E-3</c:v>
                </c:pt>
                <c:pt idx="79">
                  <c:v>5.0000000000000001E-3</c:v>
                </c:pt>
                <c:pt idx="80">
                  <c:v>3.7499999999999999E-3</c:v>
                </c:pt>
                <c:pt idx="81">
                  <c:v>2.4000000000000002E-3</c:v>
                </c:pt>
                <c:pt idx="82">
                  <c:v>2.5000000000000001E-3</c:v>
                </c:pt>
                <c:pt idx="83">
                  <c:v>1E-3</c:v>
                </c:pt>
                <c:pt idx="84">
                  <c:v>1.75E-3</c:v>
                </c:pt>
                <c:pt idx="85">
                  <c:v>4.0000000000000001E-3</c:v>
                </c:pt>
                <c:pt idx="86">
                  <c:v>1E-3</c:v>
                </c:pt>
                <c:pt idx="87">
                  <c:v>2.5000000000000001E-3</c:v>
                </c:pt>
                <c:pt idx="88">
                  <c:v>2.1999999999999997E-3</c:v>
                </c:pt>
                <c:pt idx="89">
                  <c:v>5.0000000000000001E-3</c:v>
                </c:pt>
                <c:pt idx="90">
                  <c:v>5.2500000000000003E-3</c:v>
                </c:pt>
                <c:pt idx="91">
                  <c:v>4.8000000000000004E-3</c:v>
                </c:pt>
                <c:pt idx="92">
                  <c:v>2.6666666666666666E-3</c:v>
                </c:pt>
                <c:pt idx="93">
                  <c:v>1E-3</c:v>
                </c:pt>
                <c:pt idx="94">
                  <c:v>2E-3</c:v>
                </c:pt>
                <c:pt idx="95">
                  <c:v>3.2500000000000003E-3</c:v>
                </c:pt>
                <c:pt idx="96">
                  <c:v>1.75E-3</c:v>
                </c:pt>
                <c:pt idx="97">
                  <c:v>3.6666666666666666E-3</c:v>
                </c:pt>
                <c:pt idx="98">
                  <c:v>0</c:v>
                </c:pt>
                <c:pt idx="99">
                  <c:v>2.5000000000000001E-3</c:v>
                </c:pt>
                <c:pt idx="100">
                  <c:v>2.2500000000000003E-3</c:v>
                </c:pt>
                <c:pt idx="101">
                  <c:v>2.4000000000000002E-3</c:v>
                </c:pt>
                <c:pt idx="102">
                  <c:v>3.3333333333333335E-3</c:v>
                </c:pt>
                <c:pt idx="103">
                  <c:v>2.5000000000000001E-4</c:v>
                </c:pt>
                <c:pt idx="104">
                  <c:v>1.4285714285714287E-4</c:v>
                </c:pt>
                <c:pt idx="105">
                  <c:v>2.6666666666666666E-3</c:v>
                </c:pt>
                <c:pt idx="106">
                  <c:v>1.8000000000000002E-3</c:v>
                </c:pt>
                <c:pt idx="107">
                  <c:v>1.2307692307692308E-3</c:v>
                </c:pt>
                <c:pt idx="108">
                  <c:v>5.0000000000000001E-3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3.3333333333333332E-4</c:v>
                </c:pt>
                <c:pt idx="118">
                  <c:v>0</c:v>
                </c:pt>
                <c:pt idx="119">
                  <c:v>1.6666666666666668E-3</c:v>
                </c:pt>
                <c:pt idx="120">
                  <c:v>0</c:v>
                </c:pt>
                <c:pt idx="121">
                  <c:v>0</c:v>
                </c:pt>
                <c:pt idx="122">
                  <c:v>4.0000000000000001E-3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5.0000000000000001E-4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600-4B7C-B8A9-D4A0A1217BC9}"/>
            </c:ext>
          </c:extLst>
        </c:ser>
        <c:ser>
          <c:idx val="6"/>
          <c:order val="6"/>
          <c:tx>
            <c:strRef>
              <c:f>Summary!$H$2</c:f>
              <c:strCache>
                <c:ptCount val="1"/>
                <c:pt idx="0">
                  <c:v>ACT</c:v>
                </c:pt>
              </c:strCache>
            </c:strRef>
          </c:tx>
          <c:spPr>
            <a:ln w="38100">
              <a:solidFill>
                <a:srgbClr val="00FFFF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Summary!$H$3:$H$133</c:f>
              <c:numCache>
                <c:formatCode>0.0%</c:formatCode>
                <c:ptCount val="131"/>
                <c:pt idx="0">
                  <c:v>1.5100000000000001E-2</c:v>
                </c:pt>
                <c:pt idx="1">
                  <c:v>1.3333333333333334E-2</c:v>
                </c:pt>
                <c:pt idx="2">
                  <c:v>1.375E-2</c:v>
                </c:pt>
                <c:pt idx="3">
                  <c:v>1.3666666666666666E-2</c:v>
                </c:pt>
                <c:pt idx="4">
                  <c:v>1.2E-2</c:v>
                </c:pt>
                <c:pt idx="5">
                  <c:v>1.6333333333333335E-2</c:v>
                </c:pt>
                <c:pt idx="6">
                  <c:v>9.75E-3</c:v>
                </c:pt>
                <c:pt idx="7">
                  <c:v>1.525E-2</c:v>
                </c:pt>
                <c:pt idx="8">
                  <c:v>1.35E-2</c:v>
                </c:pt>
                <c:pt idx="9">
                  <c:v>1.2666666666666666E-2</c:v>
                </c:pt>
                <c:pt idx="10">
                  <c:v>1.4E-2</c:v>
                </c:pt>
                <c:pt idx="11">
                  <c:v>1.0666666666666666E-2</c:v>
                </c:pt>
                <c:pt idx="12">
                  <c:v>1.2E-2</c:v>
                </c:pt>
                <c:pt idx="13">
                  <c:v>1.4400000000000001E-2</c:v>
                </c:pt>
                <c:pt idx="14">
                  <c:v>1.0499999999999999E-2</c:v>
                </c:pt>
                <c:pt idx="15">
                  <c:v>5.0000000000000001E-3</c:v>
                </c:pt>
                <c:pt idx="16">
                  <c:v>1.15E-2</c:v>
                </c:pt>
                <c:pt idx="17">
                  <c:v>1.4500000000000001E-2</c:v>
                </c:pt>
                <c:pt idx="18">
                  <c:v>1.4599999999999998E-2</c:v>
                </c:pt>
                <c:pt idx="19">
                  <c:v>1.0499999999999999E-2</c:v>
                </c:pt>
                <c:pt idx="20">
                  <c:v>6.5000000000000014E-3</c:v>
                </c:pt>
                <c:pt idx="21">
                  <c:v>1.04E-2</c:v>
                </c:pt>
                <c:pt idx="22">
                  <c:v>9.1999999999999998E-3</c:v>
                </c:pt>
                <c:pt idx="23">
                  <c:v>1.1999999999999999E-2</c:v>
                </c:pt>
                <c:pt idx="24">
                  <c:v>1.0999999999999999E-2</c:v>
                </c:pt>
                <c:pt idx="25">
                  <c:v>6.1999999999999998E-3</c:v>
                </c:pt>
                <c:pt idx="26">
                  <c:v>1.14E-2</c:v>
                </c:pt>
                <c:pt idx="27">
                  <c:v>1.1250000000000001E-2</c:v>
                </c:pt>
                <c:pt idx="28">
                  <c:v>7.5000000000000006E-3</c:v>
                </c:pt>
                <c:pt idx="29">
                  <c:v>9.4285714285714285E-3</c:v>
                </c:pt>
                <c:pt idx="30">
                  <c:v>1.4800000000000002E-2</c:v>
                </c:pt>
                <c:pt idx="31">
                  <c:v>8.3333333333333332E-3</c:v>
                </c:pt>
                <c:pt idx="32">
                  <c:v>1.0571428571428574E-2</c:v>
                </c:pt>
                <c:pt idx="33">
                  <c:v>1.32E-2</c:v>
                </c:pt>
                <c:pt idx="34">
                  <c:v>1.0666666666666666E-2</c:v>
                </c:pt>
                <c:pt idx="35">
                  <c:v>1.4833333333333336E-2</c:v>
                </c:pt>
                <c:pt idx="36">
                  <c:v>1.5200000000000002E-2</c:v>
                </c:pt>
                <c:pt idx="37">
                  <c:v>2.0000000000000004E-2</c:v>
                </c:pt>
                <c:pt idx="38">
                  <c:v>3.0200000000000005E-2</c:v>
                </c:pt>
                <c:pt idx="39">
                  <c:v>0.04</c:v>
                </c:pt>
                <c:pt idx="40">
                  <c:v>3.2500000000000001E-2</c:v>
                </c:pt>
                <c:pt idx="41">
                  <c:v>2.0750000000000001E-2</c:v>
                </c:pt>
                <c:pt idx="42">
                  <c:v>2.0500000000000001E-2</c:v>
                </c:pt>
                <c:pt idx="43">
                  <c:v>2.8666666666666663E-2</c:v>
                </c:pt>
                <c:pt idx="44">
                  <c:v>0.02</c:v>
                </c:pt>
                <c:pt idx="45">
                  <c:v>1.8333333333333333E-2</c:v>
                </c:pt>
                <c:pt idx="46">
                  <c:v>1.4999999999999999E-2</c:v>
                </c:pt>
                <c:pt idx="47">
                  <c:v>1.2999999999999999E-2</c:v>
                </c:pt>
                <c:pt idx="48">
                  <c:v>2.6000000000000002E-2</c:v>
                </c:pt>
                <c:pt idx="49">
                  <c:v>1.6500000000000001E-2</c:v>
                </c:pt>
                <c:pt idx="50">
                  <c:v>1.9E-2</c:v>
                </c:pt>
                <c:pt idx="51">
                  <c:v>1.6E-2</c:v>
                </c:pt>
                <c:pt idx="52">
                  <c:v>0.02</c:v>
                </c:pt>
                <c:pt idx="53">
                  <c:v>1.4E-2</c:v>
                </c:pt>
                <c:pt idx="54">
                  <c:v>0.02</c:v>
                </c:pt>
                <c:pt idx="55">
                  <c:v>1.4750000000000001E-2</c:v>
                </c:pt>
                <c:pt idx="56">
                  <c:v>1.7000000000000001E-2</c:v>
                </c:pt>
                <c:pt idx="57">
                  <c:v>1.5333333333333332E-2</c:v>
                </c:pt>
                <c:pt idx="58">
                  <c:v>0.02</c:v>
                </c:pt>
                <c:pt idx="59">
                  <c:v>1.8499999999999999E-2</c:v>
                </c:pt>
                <c:pt idx="60">
                  <c:v>1.1999999999999999E-2</c:v>
                </c:pt>
                <c:pt idx="61">
                  <c:v>9.6666666666666654E-3</c:v>
                </c:pt>
                <c:pt idx="62">
                  <c:v>0.01</c:v>
                </c:pt>
                <c:pt idx="63">
                  <c:v>1.15E-2</c:v>
                </c:pt>
                <c:pt idx="64">
                  <c:v>1.2500000000000001E-2</c:v>
                </c:pt>
                <c:pt idx="65">
                  <c:v>9.7500000000000017E-3</c:v>
                </c:pt>
                <c:pt idx="66">
                  <c:v>1.2500000000000001E-2</c:v>
                </c:pt>
                <c:pt idx="67">
                  <c:v>1.2333333333333335E-2</c:v>
                </c:pt>
                <c:pt idx="68">
                  <c:v>1.9800000000000002E-2</c:v>
                </c:pt>
                <c:pt idx="69">
                  <c:v>2.4666666666666667E-2</c:v>
                </c:pt>
                <c:pt idx="70">
                  <c:v>2.2333333333333334E-2</c:v>
                </c:pt>
                <c:pt idx="71">
                  <c:v>1.7000000000000001E-2</c:v>
                </c:pt>
                <c:pt idx="72">
                  <c:v>1.4799999999999999E-2</c:v>
                </c:pt>
                <c:pt idx="73">
                  <c:v>1.34E-2</c:v>
                </c:pt>
                <c:pt idx="74">
                  <c:v>1.3000000000000005E-2</c:v>
                </c:pt>
                <c:pt idx="75">
                  <c:v>5.0000000000000001E-3</c:v>
                </c:pt>
                <c:pt idx="76">
                  <c:v>5.6666666666666671E-3</c:v>
                </c:pt>
                <c:pt idx="77">
                  <c:v>5.0000000000000001E-3</c:v>
                </c:pt>
                <c:pt idx="78">
                  <c:v>1.75E-3</c:v>
                </c:pt>
                <c:pt idx="79">
                  <c:v>5.6666666666666671E-3</c:v>
                </c:pt>
                <c:pt idx="80">
                  <c:v>4.0000000000000001E-3</c:v>
                </c:pt>
                <c:pt idx="81">
                  <c:v>5.3999999999999994E-3</c:v>
                </c:pt>
                <c:pt idx="82">
                  <c:v>7.4999999999999997E-3</c:v>
                </c:pt>
                <c:pt idx="83">
                  <c:v>5.2500000000000003E-3</c:v>
                </c:pt>
                <c:pt idx="84">
                  <c:v>4.2500000000000003E-3</c:v>
                </c:pt>
                <c:pt idx="85">
                  <c:v>4.5000000000000005E-3</c:v>
                </c:pt>
                <c:pt idx="86">
                  <c:v>5.0000000000000001E-3</c:v>
                </c:pt>
                <c:pt idx="87">
                  <c:v>5.0000000000000001E-3</c:v>
                </c:pt>
                <c:pt idx="88">
                  <c:v>3.2000000000000002E-3</c:v>
                </c:pt>
                <c:pt idx="89">
                  <c:v>3.6666666666666666E-3</c:v>
                </c:pt>
                <c:pt idx="90">
                  <c:v>4.0000000000000001E-3</c:v>
                </c:pt>
                <c:pt idx="91">
                  <c:v>5.2000000000000006E-3</c:v>
                </c:pt>
                <c:pt idx="92">
                  <c:v>2.3333333333333335E-3</c:v>
                </c:pt>
                <c:pt idx="93">
                  <c:v>6.0000000000000001E-3</c:v>
                </c:pt>
                <c:pt idx="94">
                  <c:v>4.0000000000000001E-3</c:v>
                </c:pt>
                <c:pt idx="95">
                  <c:v>4.5000000000000005E-3</c:v>
                </c:pt>
                <c:pt idx="96">
                  <c:v>5.2500000000000003E-3</c:v>
                </c:pt>
                <c:pt idx="97">
                  <c:v>4.333333333333334E-3</c:v>
                </c:pt>
                <c:pt idx="98">
                  <c:v>0</c:v>
                </c:pt>
                <c:pt idx="99">
                  <c:v>0</c:v>
                </c:pt>
                <c:pt idx="100">
                  <c:v>4.7499999999999999E-3</c:v>
                </c:pt>
                <c:pt idx="101">
                  <c:v>7.4000000000000012E-3</c:v>
                </c:pt>
                <c:pt idx="102">
                  <c:v>5.0000000000000001E-3</c:v>
                </c:pt>
                <c:pt idx="103">
                  <c:v>6.7499999999999999E-3</c:v>
                </c:pt>
                <c:pt idx="104">
                  <c:v>7.1428571428571435E-3</c:v>
                </c:pt>
                <c:pt idx="105">
                  <c:v>3.3333333333333335E-3</c:v>
                </c:pt>
                <c:pt idx="106">
                  <c:v>4.8999999999999998E-3</c:v>
                </c:pt>
                <c:pt idx="107">
                  <c:v>4.4615384615384612E-3</c:v>
                </c:pt>
                <c:pt idx="108">
                  <c:v>5.0000000000000001E-3</c:v>
                </c:pt>
                <c:pt idx="109">
                  <c:v>5.0000000000000001E-3</c:v>
                </c:pt>
                <c:pt idx="110">
                  <c:v>9.4999999999999998E-3</c:v>
                </c:pt>
                <c:pt idx="111">
                  <c:v>7.0000000000000001E-3</c:v>
                </c:pt>
                <c:pt idx="112">
                  <c:v>1.5E-3</c:v>
                </c:pt>
                <c:pt idx="113">
                  <c:v>0.01</c:v>
                </c:pt>
                <c:pt idx="114">
                  <c:v>7.6666666666666662E-3</c:v>
                </c:pt>
                <c:pt idx="115">
                  <c:v>5.3333333333333332E-3</c:v>
                </c:pt>
                <c:pt idx="116">
                  <c:v>0.01</c:v>
                </c:pt>
                <c:pt idx="117">
                  <c:v>4.6666666666666671E-3</c:v>
                </c:pt>
                <c:pt idx="118">
                  <c:v>3.5000000000000001E-3</c:v>
                </c:pt>
                <c:pt idx="119">
                  <c:v>4.0000000000000001E-3</c:v>
                </c:pt>
                <c:pt idx="120">
                  <c:v>3.5000000000000001E-3</c:v>
                </c:pt>
                <c:pt idx="121">
                  <c:v>6.5000000000000006E-3</c:v>
                </c:pt>
                <c:pt idx="122">
                  <c:v>6.5000000000000006E-3</c:v>
                </c:pt>
                <c:pt idx="123">
                  <c:v>5.0000000000000001E-3</c:v>
                </c:pt>
                <c:pt idx="124">
                  <c:v>4.0000000000000001E-3</c:v>
                </c:pt>
                <c:pt idx="125">
                  <c:v>0.01</c:v>
                </c:pt>
                <c:pt idx="126">
                  <c:v>1.0999999999999999E-2</c:v>
                </c:pt>
                <c:pt idx="127">
                  <c:v>7.0000000000000001E-3</c:v>
                </c:pt>
                <c:pt idx="128">
                  <c:v>4.0000000000000001E-3</c:v>
                </c:pt>
                <c:pt idx="129">
                  <c:v>0.01</c:v>
                </c:pt>
                <c:pt idx="130">
                  <c:v>6.0000000000000001E-3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600-4B7C-B8A9-D4A0A1217BC9}"/>
            </c:ext>
          </c:extLst>
        </c:ser>
        <c:ser>
          <c:idx val="7"/>
          <c:order val="7"/>
          <c:tx>
            <c:strRef>
              <c:f>Summary!$I$2</c:f>
              <c:strCache>
                <c:ptCount val="1"/>
                <c:pt idx="0">
                  <c:v>Mana</c:v>
                </c:pt>
              </c:strCache>
            </c:strRef>
          </c:tx>
          <c:spPr>
            <a:ln w="38100">
              <a:solidFill>
                <a:srgbClr val="FF9900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Summary!$I$3:$I$133</c:f>
              <c:numCache>
                <c:formatCode>General</c:formatCode>
                <c:ptCount val="131"/>
                <c:pt idx="67" formatCode="0.0%">
                  <c:v>5.0000000000000001E-3</c:v>
                </c:pt>
                <c:pt idx="68" formatCode="0.0%">
                  <c:v>3.8E-3</c:v>
                </c:pt>
                <c:pt idx="69" formatCode="0.0%">
                  <c:v>1.6666666666666668E-3</c:v>
                </c:pt>
                <c:pt idx="70" formatCode="0.0%">
                  <c:v>4.1666666666666666E-3</c:v>
                </c:pt>
                <c:pt idx="71" formatCode="0.0%">
                  <c:v>6.8333333333333336E-3</c:v>
                </c:pt>
                <c:pt idx="72" formatCode="0.0%">
                  <c:v>6.0000000000000001E-3</c:v>
                </c:pt>
                <c:pt idx="73" formatCode="0.0%">
                  <c:v>6.1999999999999998E-3</c:v>
                </c:pt>
                <c:pt idx="74" formatCode="0.0%">
                  <c:v>7.3750000000000005E-3</c:v>
                </c:pt>
                <c:pt idx="75" formatCode="0.0%">
                  <c:v>7.4999999999999997E-3</c:v>
                </c:pt>
                <c:pt idx="76" formatCode="0.0%">
                  <c:v>1.1000000000000001E-2</c:v>
                </c:pt>
                <c:pt idx="77" formatCode="0.0%">
                  <c:v>6.6666666666666671E-3</c:v>
                </c:pt>
                <c:pt idx="78" formatCode="0.0%">
                  <c:v>6.2500000000000003E-3</c:v>
                </c:pt>
                <c:pt idx="79" formatCode="0.0%">
                  <c:v>8.3333333333333332E-3</c:v>
                </c:pt>
                <c:pt idx="80" formatCode="0.0%">
                  <c:v>7.4000000000000012E-3</c:v>
                </c:pt>
                <c:pt idx="81" formatCode="0.0%">
                  <c:v>5.5999999999999999E-3</c:v>
                </c:pt>
                <c:pt idx="82" formatCode="0.0%">
                  <c:v>5.0000000000000001E-3</c:v>
                </c:pt>
                <c:pt idx="83" formatCode="0.0%">
                  <c:v>8.5000000000000006E-3</c:v>
                </c:pt>
                <c:pt idx="84" formatCode="0.0%">
                  <c:v>6.2500000000000003E-3</c:v>
                </c:pt>
                <c:pt idx="85" formatCode="0.0%">
                  <c:v>3.5000000000000001E-3</c:v>
                </c:pt>
                <c:pt idx="86" formatCode="0.0%">
                  <c:v>8.0000000000000002E-3</c:v>
                </c:pt>
                <c:pt idx="87" formatCode="0.0%">
                  <c:v>5.0000000000000001E-3</c:v>
                </c:pt>
                <c:pt idx="88" formatCode="0.0%">
                  <c:v>5.8000000000000005E-3</c:v>
                </c:pt>
                <c:pt idx="89" formatCode="0.0%">
                  <c:v>3.3333333333333335E-3</c:v>
                </c:pt>
                <c:pt idx="90" formatCode="0.0%">
                  <c:v>6.5000000000000006E-3</c:v>
                </c:pt>
                <c:pt idx="91" formatCode="0.0%">
                  <c:v>6.6E-3</c:v>
                </c:pt>
                <c:pt idx="92" formatCode="0.0%">
                  <c:v>6.6666666666666671E-3</c:v>
                </c:pt>
                <c:pt idx="93" formatCode="0.0%">
                  <c:v>7.2500000000000012E-3</c:v>
                </c:pt>
                <c:pt idx="94" formatCode="0.0%">
                  <c:v>5.0000000000000001E-3</c:v>
                </c:pt>
                <c:pt idx="95" formatCode="0.0%">
                  <c:v>4.2500000000000003E-3</c:v>
                </c:pt>
                <c:pt idx="96" formatCode="0.0%">
                  <c:v>5.0000000000000001E-3</c:v>
                </c:pt>
                <c:pt idx="97" formatCode="0.0%">
                  <c:v>1.1000000000000001E-2</c:v>
                </c:pt>
                <c:pt idx="98" formatCode="0.0%">
                  <c:v>9.4999999999999998E-3</c:v>
                </c:pt>
                <c:pt idx="99" formatCode="0.0%">
                  <c:v>4.0000000000000001E-3</c:v>
                </c:pt>
                <c:pt idx="100" formatCode="0.0%">
                  <c:v>5.7499999999999999E-3</c:v>
                </c:pt>
                <c:pt idx="101" formatCode="0.0%">
                  <c:v>3.4000000000000002E-3</c:v>
                </c:pt>
                <c:pt idx="102" formatCode="0.0%">
                  <c:v>8.3333333333333332E-3</c:v>
                </c:pt>
                <c:pt idx="103" formatCode="0.0%">
                  <c:v>8.5000000000000006E-3</c:v>
                </c:pt>
                <c:pt idx="104" formatCode="0.0%">
                  <c:v>1.8142857142857145E-2</c:v>
                </c:pt>
                <c:pt idx="105" formatCode="0.0%">
                  <c:v>1.9500000000000003E-2</c:v>
                </c:pt>
                <c:pt idx="106" formatCode="0.0%">
                  <c:v>2.2899999999999997E-2</c:v>
                </c:pt>
                <c:pt idx="107" formatCode="0.0%">
                  <c:v>1.723076923076923E-2</c:v>
                </c:pt>
                <c:pt idx="108" formatCode="0.0%">
                  <c:v>0.01</c:v>
                </c:pt>
                <c:pt idx="109" formatCode="0.0%">
                  <c:v>5.0000000000000001E-3</c:v>
                </c:pt>
                <c:pt idx="110" formatCode="0.0%">
                  <c:v>6.0000000000000001E-3</c:v>
                </c:pt>
                <c:pt idx="111" formatCode="0.0%">
                  <c:v>3.0000000000000001E-3</c:v>
                </c:pt>
                <c:pt idx="112" formatCode="0.0%">
                  <c:v>2E-3</c:v>
                </c:pt>
                <c:pt idx="113" formatCode="0.0%">
                  <c:v>0</c:v>
                </c:pt>
                <c:pt idx="114" formatCode="0.0%">
                  <c:v>3.6666666666666666E-3</c:v>
                </c:pt>
                <c:pt idx="115" formatCode="0.0%">
                  <c:v>3.3333333333333332E-4</c:v>
                </c:pt>
                <c:pt idx="116" formatCode="0.0%">
                  <c:v>0</c:v>
                </c:pt>
                <c:pt idx="117" formatCode="0.0%">
                  <c:v>1.6666666666666668E-3</c:v>
                </c:pt>
                <c:pt idx="118" formatCode="0.0%">
                  <c:v>3.5000000000000001E-3</c:v>
                </c:pt>
                <c:pt idx="119" formatCode="0.0%">
                  <c:v>2.3333333333333335E-3</c:v>
                </c:pt>
                <c:pt idx="120" formatCode="0.0%">
                  <c:v>2.5000000000000001E-3</c:v>
                </c:pt>
                <c:pt idx="121" formatCode="0.0%">
                  <c:v>2.5000000000000001E-3</c:v>
                </c:pt>
                <c:pt idx="122" formatCode="0.0%">
                  <c:v>0</c:v>
                </c:pt>
                <c:pt idx="123" formatCode="0.0%">
                  <c:v>0</c:v>
                </c:pt>
                <c:pt idx="124" formatCode="0.0%">
                  <c:v>4.0000000000000001E-3</c:v>
                </c:pt>
                <c:pt idx="125" formatCode="0.0%">
                  <c:v>5.0000000000000001E-3</c:v>
                </c:pt>
                <c:pt idx="126" formatCode="0.0%">
                  <c:v>0</c:v>
                </c:pt>
                <c:pt idx="127" formatCode="0.0%">
                  <c:v>0</c:v>
                </c:pt>
                <c:pt idx="128" formatCode="0.0%">
                  <c:v>5.0000000000000001E-3</c:v>
                </c:pt>
                <c:pt idx="129" formatCode="0.0%">
                  <c:v>5.0000000000000001E-3</c:v>
                </c:pt>
                <c:pt idx="130" formatCode="0.0%">
                  <c:v>4.5000000000000005E-3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600-4B7C-B8A9-D4A0A1217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710704"/>
        <c:axId val="331712664"/>
      </c:lineChart>
      <c:dateAx>
        <c:axId val="331710704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34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1712664"/>
        <c:crosses val="autoZero"/>
        <c:auto val="1"/>
        <c:lblOffset val="100"/>
        <c:baseTimeUnit val="months"/>
        <c:majorUnit val="3"/>
        <c:majorTimeUnit val="months"/>
        <c:minorUnit val="1"/>
        <c:minorTimeUnit val="months"/>
      </c:dateAx>
      <c:valAx>
        <c:axId val="33171266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1710704"/>
        <c:crosses val="autoZero"/>
        <c:crossBetween val="between"/>
        <c:majorUnit val="5.000000000000001E-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9855225378292768"/>
          <c:y val="0.95415967404995705"/>
          <c:w val="0.60392965888459127"/>
          <c:h val="3.056021730002866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NZ"/>
              <a:t>All Public Polls - last three years</a:t>
            </a:r>
          </a:p>
        </c:rich>
      </c:tx>
      <c:layout>
        <c:manualLayout>
          <c:xMode val="edge"/>
          <c:yMode val="edge"/>
          <c:x val="0.41034490253935646"/>
          <c:y val="2.033911295892766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620689655172414E-2"/>
          <c:y val="0.15480225988700566"/>
          <c:w val="0.92482758620689653"/>
          <c:h val="0.67570621468926551"/>
        </c:manualLayout>
      </c:layout>
      <c:lineChart>
        <c:grouping val="standard"/>
        <c:varyColors val="0"/>
        <c:ser>
          <c:idx val="0"/>
          <c:order val="0"/>
          <c:tx>
            <c:strRef>
              <c:f>Summary!$B$2</c:f>
              <c:strCache>
                <c:ptCount val="1"/>
                <c:pt idx="0">
                  <c:v>National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Summary!$A$97:$A$133</c:f>
              <c:numCache>
                <c:formatCode>dd-mm-yy</c:formatCode>
                <c:ptCount val="37"/>
                <c:pt idx="0">
                  <c:v>41487</c:v>
                </c:pt>
                <c:pt idx="1">
                  <c:v>41518</c:v>
                </c:pt>
                <c:pt idx="2">
                  <c:v>41548</c:v>
                </c:pt>
                <c:pt idx="3">
                  <c:v>41579</c:v>
                </c:pt>
                <c:pt idx="4">
                  <c:v>41609</c:v>
                </c:pt>
                <c:pt idx="5">
                  <c:v>41640</c:v>
                </c:pt>
                <c:pt idx="6">
                  <c:v>41671</c:v>
                </c:pt>
                <c:pt idx="7">
                  <c:v>41699</c:v>
                </c:pt>
                <c:pt idx="8">
                  <c:v>41730</c:v>
                </c:pt>
                <c:pt idx="9">
                  <c:v>41760</c:v>
                </c:pt>
                <c:pt idx="10">
                  <c:v>41791</c:v>
                </c:pt>
                <c:pt idx="11">
                  <c:v>41821</c:v>
                </c:pt>
                <c:pt idx="12">
                  <c:v>41852</c:v>
                </c:pt>
                <c:pt idx="13">
                  <c:v>41883</c:v>
                </c:pt>
                <c:pt idx="14">
                  <c:v>41913</c:v>
                </c:pt>
                <c:pt idx="15">
                  <c:v>41944</c:v>
                </c:pt>
                <c:pt idx="16">
                  <c:v>41974</c:v>
                </c:pt>
                <c:pt idx="17">
                  <c:v>42005</c:v>
                </c:pt>
                <c:pt idx="18">
                  <c:v>42036</c:v>
                </c:pt>
                <c:pt idx="19">
                  <c:v>42064</c:v>
                </c:pt>
                <c:pt idx="20">
                  <c:v>42095</c:v>
                </c:pt>
                <c:pt idx="21">
                  <c:v>42125</c:v>
                </c:pt>
                <c:pt idx="22">
                  <c:v>42156</c:v>
                </c:pt>
                <c:pt idx="23">
                  <c:v>42186</c:v>
                </c:pt>
                <c:pt idx="24">
                  <c:v>42217</c:v>
                </c:pt>
                <c:pt idx="25">
                  <c:v>42248</c:v>
                </c:pt>
                <c:pt idx="26">
                  <c:v>42278</c:v>
                </c:pt>
                <c:pt idx="27">
                  <c:v>42309</c:v>
                </c:pt>
                <c:pt idx="28">
                  <c:v>42339</c:v>
                </c:pt>
                <c:pt idx="29">
                  <c:v>42370</c:v>
                </c:pt>
                <c:pt idx="30">
                  <c:v>42401</c:v>
                </c:pt>
                <c:pt idx="31">
                  <c:v>42430</c:v>
                </c:pt>
                <c:pt idx="32">
                  <c:v>42461</c:v>
                </c:pt>
                <c:pt idx="33">
                  <c:v>42491</c:v>
                </c:pt>
                <c:pt idx="34">
                  <c:v>42522</c:v>
                </c:pt>
                <c:pt idx="35">
                  <c:v>42552</c:v>
                </c:pt>
                <c:pt idx="36">
                  <c:v>42583</c:v>
                </c:pt>
              </c:numCache>
            </c:numRef>
          </c:cat>
          <c:val>
            <c:numRef>
              <c:f>Summary!$B$97:$B$133</c:f>
              <c:numCache>
                <c:formatCode>0.0%</c:formatCode>
                <c:ptCount val="37"/>
                <c:pt idx="0">
                  <c:v>0.45433333333333331</c:v>
                </c:pt>
                <c:pt idx="1">
                  <c:v>0.43424999999999997</c:v>
                </c:pt>
                <c:pt idx="2">
                  <c:v>0.44674999999999998</c:v>
                </c:pt>
                <c:pt idx="3">
                  <c:v>0.45433333333333331</c:v>
                </c:pt>
                <c:pt idx="4">
                  <c:v>0.45899999999999996</c:v>
                </c:pt>
                <c:pt idx="5">
                  <c:v>0.44</c:v>
                </c:pt>
                <c:pt idx="6">
                  <c:v>0.48849999999999999</c:v>
                </c:pt>
                <c:pt idx="7">
                  <c:v>0.47539999999999993</c:v>
                </c:pt>
                <c:pt idx="8">
                  <c:v>0.44666666666666671</c:v>
                </c:pt>
                <c:pt idx="9">
                  <c:v>0.48599999999999999</c:v>
                </c:pt>
                <c:pt idx="10">
                  <c:v>0.50942857142857145</c:v>
                </c:pt>
                <c:pt idx="11">
                  <c:v>0.51349999999999996</c:v>
                </c:pt>
                <c:pt idx="12">
                  <c:v>0.49010000000000009</c:v>
                </c:pt>
                <c:pt idx="13">
                  <c:v>0.48215384615384621</c:v>
                </c:pt>
                <c:pt idx="14">
                  <c:v>0.435</c:v>
                </c:pt>
                <c:pt idx="15">
                  <c:v>0.495</c:v>
                </c:pt>
                <c:pt idx="16">
                  <c:v>0.48199999999999998</c:v>
                </c:pt>
                <c:pt idx="17">
                  <c:v>0.50900000000000001</c:v>
                </c:pt>
                <c:pt idx="18">
                  <c:v>0.49</c:v>
                </c:pt>
                <c:pt idx="19">
                  <c:v>0.46500000000000002</c:v>
                </c:pt>
                <c:pt idx="20">
                  <c:v>0.48500000000000004</c:v>
                </c:pt>
                <c:pt idx="21">
                  <c:v>0.49466666666666664</c:v>
                </c:pt>
                <c:pt idx="22">
                  <c:v>0.495</c:v>
                </c:pt>
                <c:pt idx="23">
                  <c:v>0.45666666666666661</c:v>
                </c:pt>
                <c:pt idx="24">
                  <c:v>0.50649999999999995</c:v>
                </c:pt>
                <c:pt idx="25">
                  <c:v>0.46266666666666662</c:v>
                </c:pt>
                <c:pt idx="26">
                  <c:v>0.48499999999999999</c:v>
                </c:pt>
                <c:pt idx="27">
                  <c:v>0.47850000000000004</c:v>
                </c:pt>
                <c:pt idx="28">
                  <c:v>0.50150000000000006</c:v>
                </c:pt>
                <c:pt idx="29">
                  <c:v>0.47</c:v>
                </c:pt>
                <c:pt idx="30">
                  <c:v>0.47749999999999998</c:v>
                </c:pt>
                <c:pt idx="31">
                  <c:v>0.46</c:v>
                </c:pt>
                <c:pt idx="32">
                  <c:v>0.46250000000000002</c:v>
                </c:pt>
                <c:pt idx="33">
                  <c:v>0.46250000000000002</c:v>
                </c:pt>
                <c:pt idx="34">
                  <c:v>0.45499999999999996</c:v>
                </c:pt>
                <c:pt idx="35">
                  <c:v>0.53</c:v>
                </c:pt>
                <c:pt idx="36">
                  <c:v>0.45550000000000002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D0-469C-A849-D7C553B3202F}"/>
            </c:ext>
          </c:extLst>
        </c:ser>
        <c:ser>
          <c:idx val="1"/>
          <c:order val="1"/>
          <c:tx>
            <c:strRef>
              <c:f>Summary!$C$2</c:f>
              <c:strCache>
                <c:ptCount val="1"/>
                <c:pt idx="0">
                  <c:v>Labour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9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Summary!$A$97:$A$133</c:f>
              <c:numCache>
                <c:formatCode>dd-mm-yy</c:formatCode>
                <c:ptCount val="37"/>
                <c:pt idx="0">
                  <c:v>41487</c:v>
                </c:pt>
                <c:pt idx="1">
                  <c:v>41518</c:v>
                </c:pt>
                <c:pt idx="2">
                  <c:v>41548</c:v>
                </c:pt>
                <c:pt idx="3">
                  <c:v>41579</c:v>
                </c:pt>
                <c:pt idx="4">
                  <c:v>41609</c:v>
                </c:pt>
                <c:pt idx="5">
                  <c:v>41640</c:v>
                </c:pt>
                <c:pt idx="6">
                  <c:v>41671</c:v>
                </c:pt>
                <c:pt idx="7">
                  <c:v>41699</c:v>
                </c:pt>
                <c:pt idx="8">
                  <c:v>41730</c:v>
                </c:pt>
                <c:pt idx="9">
                  <c:v>41760</c:v>
                </c:pt>
                <c:pt idx="10">
                  <c:v>41791</c:v>
                </c:pt>
                <c:pt idx="11">
                  <c:v>41821</c:v>
                </c:pt>
                <c:pt idx="12">
                  <c:v>41852</c:v>
                </c:pt>
                <c:pt idx="13">
                  <c:v>41883</c:v>
                </c:pt>
                <c:pt idx="14">
                  <c:v>41913</c:v>
                </c:pt>
                <c:pt idx="15">
                  <c:v>41944</c:v>
                </c:pt>
                <c:pt idx="16">
                  <c:v>41974</c:v>
                </c:pt>
                <c:pt idx="17">
                  <c:v>42005</c:v>
                </c:pt>
                <c:pt idx="18">
                  <c:v>42036</c:v>
                </c:pt>
                <c:pt idx="19">
                  <c:v>42064</c:v>
                </c:pt>
                <c:pt idx="20">
                  <c:v>42095</c:v>
                </c:pt>
                <c:pt idx="21">
                  <c:v>42125</c:v>
                </c:pt>
                <c:pt idx="22">
                  <c:v>42156</c:v>
                </c:pt>
                <c:pt idx="23">
                  <c:v>42186</c:v>
                </c:pt>
                <c:pt idx="24">
                  <c:v>42217</c:v>
                </c:pt>
                <c:pt idx="25">
                  <c:v>42248</c:v>
                </c:pt>
                <c:pt idx="26">
                  <c:v>42278</c:v>
                </c:pt>
                <c:pt idx="27">
                  <c:v>42309</c:v>
                </c:pt>
                <c:pt idx="28">
                  <c:v>42339</c:v>
                </c:pt>
                <c:pt idx="29">
                  <c:v>42370</c:v>
                </c:pt>
                <c:pt idx="30">
                  <c:v>42401</c:v>
                </c:pt>
                <c:pt idx="31">
                  <c:v>42430</c:v>
                </c:pt>
                <c:pt idx="32">
                  <c:v>42461</c:v>
                </c:pt>
                <c:pt idx="33">
                  <c:v>42491</c:v>
                </c:pt>
                <c:pt idx="34">
                  <c:v>42522</c:v>
                </c:pt>
                <c:pt idx="35">
                  <c:v>42552</c:v>
                </c:pt>
                <c:pt idx="36">
                  <c:v>42583</c:v>
                </c:pt>
              </c:numCache>
            </c:numRef>
          </c:cat>
          <c:val>
            <c:numRef>
              <c:f>Summary!$C$97:$C$133</c:f>
              <c:numCache>
                <c:formatCode>0.0%</c:formatCode>
                <c:ptCount val="37"/>
                <c:pt idx="0">
                  <c:v>0.32366666666666671</c:v>
                </c:pt>
                <c:pt idx="1">
                  <c:v>0.35300000000000004</c:v>
                </c:pt>
                <c:pt idx="2">
                  <c:v>0.35025000000000001</c:v>
                </c:pt>
                <c:pt idx="3">
                  <c:v>0.32733333333333331</c:v>
                </c:pt>
                <c:pt idx="4">
                  <c:v>0.32950000000000002</c:v>
                </c:pt>
                <c:pt idx="5">
                  <c:v>0.33500000000000002</c:v>
                </c:pt>
                <c:pt idx="6">
                  <c:v>0.32200000000000001</c:v>
                </c:pt>
                <c:pt idx="7">
                  <c:v>0.30740000000000001</c:v>
                </c:pt>
                <c:pt idx="8">
                  <c:v>0.30499999999999999</c:v>
                </c:pt>
                <c:pt idx="9">
                  <c:v>0.29874999999999996</c:v>
                </c:pt>
                <c:pt idx="10">
                  <c:v>0.27857142857142858</c:v>
                </c:pt>
                <c:pt idx="11">
                  <c:v>0.26600000000000001</c:v>
                </c:pt>
                <c:pt idx="12">
                  <c:v>0.26079999999999998</c:v>
                </c:pt>
                <c:pt idx="13">
                  <c:v>0.24992307692307694</c:v>
                </c:pt>
                <c:pt idx="14">
                  <c:v>0.22500000000000001</c:v>
                </c:pt>
                <c:pt idx="15">
                  <c:v>0.24</c:v>
                </c:pt>
                <c:pt idx="16">
                  <c:v>0.27949999999999997</c:v>
                </c:pt>
                <c:pt idx="17">
                  <c:v>0.27550000000000002</c:v>
                </c:pt>
                <c:pt idx="18">
                  <c:v>0.30499999999999999</c:v>
                </c:pt>
                <c:pt idx="19">
                  <c:v>0.31</c:v>
                </c:pt>
                <c:pt idx="20">
                  <c:v>0.29066666666666663</c:v>
                </c:pt>
                <c:pt idx="21">
                  <c:v>0.28966666666666668</c:v>
                </c:pt>
                <c:pt idx="22">
                  <c:v>0.26</c:v>
                </c:pt>
                <c:pt idx="23">
                  <c:v>0.317</c:v>
                </c:pt>
                <c:pt idx="24">
                  <c:v>0.29000000000000004</c:v>
                </c:pt>
                <c:pt idx="25">
                  <c:v>0.32</c:v>
                </c:pt>
                <c:pt idx="26">
                  <c:v>0.3</c:v>
                </c:pt>
                <c:pt idx="27">
                  <c:v>0.30899999999999994</c:v>
                </c:pt>
                <c:pt idx="28">
                  <c:v>0.29799999999999999</c:v>
                </c:pt>
                <c:pt idx="29">
                  <c:v>0.27500000000000002</c:v>
                </c:pt>
                <c:pt idx="30">
                  <c:v>0.29500000000000004</c:v>
                </c:pt>
                <c:pt idx="31">
                  <c:v>0.28000000000000003</c:v>
                </c:pt>
                <c:pt idx="32">
                  <c:v>0.27</c:v>
                </c:pt>
                <c:pt idx="33">
                  <c:v>0.30399999999999999</c:v>
                </c:pt>
                <c:pt idx="34">
                  <c:v>0.28500000000000003</c:v>
                </c:pt>
                <c:pt idx="35">
                  <c:v>0.255</c:v>
                </c:pt>
                <c:pt idx="36">
                  <c:v>0.29100000000000004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D0-469C-A849-D7C553B3202F}"/>
            </c:ext>
          </c:extLst>
        </c:ser>
        <c:ser>
          <c:idx val="2"/>
          <c:order val="2"/>
          <c:tx>
            <c:strRef>
              <c:f>Summary!$D$2</c:f>
              <c:strCache>
                <c:ptCount val="1"/>
                <c:pt idx="0">
                  <c:v>Green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numRef>
              <c:f>Summary!$A$97:$A$133</c:f>
              <c:numCache>
                <c:formatCode>dd-mm-yy</c:formatCode>
                <c:ptCount val="37"/>
                <c:pt idx="0">
                  <c:v>41487</c:v>
                </c:pt>
                <c:pt idx="1">
                  <c:v>41518</c:v>
                </c:pt>
                <c:pt idx="2">
                  <c:v>41548</c:v>
                </c:pt>
                <c:pt idx="3">
                  <c:v>41579</c:v>
                </c:pt>
                <c:pt idx="4">
                  <c:v>41609</c:v>
                </c:pt>
                <c:pt idx="5">
                  <c:v>41640</c:v>
                </c:pt>
                <c:pt idx="6">
                  <c:v>41671</c:v>
                </c:pt>
                <c:pt idx="7">
                  <c:v>41699</c:v>
                </c:pt>
                <c:pt idx="8">
                  <c:v>41730</c:v>
                </c:pt>
                <c:pt idx="9">
                  <c:v>41760</c:v>
                </c:pt>
                <c:pt idx="10">
                  <c:v>41791</c:v>
                </c:pt>
                <c:pt idx="11">
                  <c:v>41821</c:v>
                </c:pt>
                <c:pt idx="12">
                  <c:v>41852</c:v>
                </c:pt>
                <c:pt idx="13">
                  <c:v>41883</c:v>
                </c:pt>
                <c:pt idx="14">
                  <c:v>41913</c:v>
                </c:pt>
                <c:pt idx="15">
                  <c:v>41944</c:v>
                </c:pt>
                <c:pt idx="16">
                  <c:v>41974</c:v>
                </c:pt>
                <c:pt idx="17">
                  <c:v>42005</c:v>
                </c:pt>
                <c:pt idx="18">
                  <c:v>42036</c:v>
                </c:pt>
                <c:pt idx="19">
                  <c:v>42064</c:v>
                </c:pt>
                <c:pt idx="20">
                  <c:v>42095</c:v>
                </c:pt>
                <c:pt idx="21">
                  <c:v>42125</c:v>
                </c:pt>
                <c:pt idx="22">
                  <c:v>42156</c:v>
                </c:pt>
                <c:pt idx="23">
                  <c:v>42186</c:v>
                </c:pt>
                <c:pt idx="24">
                  <c:v>42217</c:v>
                </c:pt>
                <c:pt idx="25">
                  <c:v>42248</c:v>
                </c:pt>
                <c:pt idx="26">
                  <c:v>42278</c:v>
                </c:pt>
                <c:pt idx="27">
                  <c:v>42309</c:v>
                </c:pt>
                <c:pt idx="28">
                  <c:v>42339</c:v>
                </c:pt>
                <c:pt idx="29">
                  <c:v>42370</c:v>
                </c:pt>
                <c:pt idx="30">
                  <c:v>42401</c:v>
                </c:pt>
                <c:pt idx="31">
                  <c:v>42430</c:v>
                </c:pt>
                <c:pt idx="32">
                  <c:v>42461</c:v>
                </c:pt>
                <c:pt idx="33">
                  <c:v>42491</c:v>
                </c:pt>
                <c:pt idx="34">
                  <c:v>42522</c:v>
                </c:pt>
                <c:pt idx="35">
                  <c:v>42552</c:v>
                </c:pt>
                <c:pt idx="36">
                  <c:v>42583</c:v>
                </c:pt>
              </c:numCache>
            </c:numRef>
          </c:cat>
          <c:val>
            <c:numRef>
              <c:f>Summary!$D$97:$D$133</c:f>
              <c:numCache>
                <c:formatCode>0.0%</c:formatCode>
                <c:ptCount val="37"/>
                <c:pt idx="0">
                  <c:v>0.13433333333333333</c:v>
                </c:pt>
                <c:pt idx="1">
                  <c:v>0.1245</c:v>
                </c:pt>
                <c:pt idx="2">
                  <c:v>0.11799999999999999</c:v>
                </c:pt>
                <c:pt idx="3">
                  <c:v>0.11299999999999999</c:v>
                </c:pt>
                <c:pt idx="4">
                  <c:v>0.1265</c:v>
                </c:pt>
                <c:pt idx="5">
                  <c:v>0.1245</c:v>
                </c:pt>
                <c:pt idx="6">
                  <c:v>0.10250000000000001</c:v>
                </c:pt>
                <c:pt idx="7">
                  <c:v>0.1196</c:v>
                </c:pt>
                <c:pt idx="8">
                  <c:v>0.13</c:v>
                </c:pt>
                <c:pt idx="9">
                  <c:v>0.11849999999999999</c:v>
                </c:pt>
                <c:pt idx="10">
                  <c:v>0.1147142857142857</c:v>
                </c:pt>
                <c:pt idx="11">
                  <c:v>0.1195</c:v>
                </c:pt>
                <c:pt idx="12">
                  <c:v>0.12520000000000001</c:v>
                </c:pt>
                <c:pt idx="13">
                  <c:v>0.12523076923076926</c:v>
                </c:pt>
                <c:pt idx="14">
                  <c:v>0.17499999999999999</c:v>
                </c:pt>
                <c:pt idx="15">
                  <c:v>0.14499999999999999</c:v>
                </c:pt>
                <c:pt idx="16">
                  <c:v>0.1075</c:v>
                </c:pt>
                <c:pt idx="17">
                  <c:v>0.10150000000000001</c:v>
                </c:pt>
                <c:pt idx="18">
                  <c:v>0.11</c:v>
                </c:pt>
                <c:pt idx="19">
                  <c:v>0.11</c:v>
                </c:pt>
                <c:pt idx="20">
                  <c:v>0.111</c:v>
                </c:pt>
                <c:pt idx="21">
                  <c:v>0.10533333333333333</c:v>
                </c:pt>
                <c:pt idx="22">
                  <c:v>0.13</c:v>
                </c:pt>
                <c:pt idx="23">
                  <c:v>0.12466666666666666</c:v>
                </c:pt>
                <c:pt idx="24">
                  <c:v>0.10100000000000001</c:v>
                </c:pt>
                <c:pt idx="25">
                  <c:v>0.12333333333333334</c:v>
                </c:pt>
                <c:pt idx="26">
                  <c:v>0.11749999999999999</c:v>
                </c:pt>
                <c:pt idx="27">
                  <c:v>0.11099999999999999</c:v>
                </c:pt>
                <c:pt idx="28">
                  <c:v>0.10600000000000001</c:v>
                </c:pt>
                <c:pt idx="29">
                  <c:v>0.14000000000000001</c:v>
                </c:pt>
                <c:pt idx="30">
                  <c:v>0.11249999999999999</c:v>
                </c:pt>
                <c:pt idx="31">
                  <c:v>0.14000000000000001</c:v>
                </c:pt>
                <c:pt idx="32">
                  <c:v>0.1225</c:v>
                </c:pt>
                <c:pt idx="33">
                  <c:v>0.11549999999999999</c:v>
                </c:pt>
                <c:pt idx="34">
                  <c:v>0.13250000000000001</c:v>
                </c:pt>
                <c:pt idx="35">
                  <c:v>0.115</c:v>
                </c:pt>
                <c:pt idx="36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D0-469C-A849-D7C553B3202F}"/>
            </c:ext>
          </c:extLst>
        </c:ser>
        <c:ser>
          <c:idx val="3"/>
          <c:order val="3"/>
          <c:tx>
            <c:strRef>
              <c:f>Summary!$E$2</c:f>
              <c:strCache>
                <c:ptCount val="1"/>
                <c:pt idx="0">
                  <c:v>NZ First</c:v>
                </c:pt>
              </c:strCache>
            </c:strRef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numRef>
              <c:f>Summary!$A$97:$A$133</c:f>
              <c:numCache>
                <c:formatCode>dd-mm-yy</c:formatCode>
                <c:ptCount val="37"/>
                <c:pt idx="0">
                  <c:v>41487</c:v>
                </c:pt>
                <c:pt idx="1">
                  <c:v>41518</c:v>
                </c:pt>
                <c:pt idx="2">
                  <c:v>41548</c:v>
                </c:pt>
                <c:pt idx="3">
                  <c:v>41579</c:v>
                </c:pt>
                <c:pt idx="4">
                  <c:v>41609</c:v>
                </c:pt>
                <c:pt idx="5">
                  <c:v>41640</c:v>
                </c:pt>
                <c:pt idx="6">
                  <c:v>41671</c:v>
                </c:pt>
                <c:pt idx="7">
                  <c:v>41699</c:v>
                </c:pt>
                <c:pt idx="8">
                  <c:v>41730</c:v>
                </c:pt>
                <c:pt idx="9">
                  <c:v>41760</c:v>
                </c:pt>
                <c:pt idx="10">
                  <c:v>41791</c:v>
                </c:pt>
                <c:pt idx="11">
                  <c:v>41821</c:v>
                </c:pt>
                <c:pt idx="12">
                  <c:v>41852</c:v>
                </c:pt>
                <c:pt idx="13">
                  <c:v>41883</c:v>
                </c:pt>
                <c:pt idx="14">
                  <c:v>41913</c:v>
                </c:pt>
                <c:pt idx="15">
                  <c:v>41944</c:v>
                </c:pt>
                <c:pt idx="16">
                  <c:v>41974</c:v>
                </c:pt>
                <c:pt idx="17">
                  <c:v>42005</c:v>
                </c:pt>
                <c:pt idx="18">
                  <c:v>42036</c:v>
                </c:pt>
                <c:pt idx="19">
                  <c:v>42064</c:v>
                </c:pt>
                <c:pt idx="20">
                  <c:v>42095</c:v>
                </c:pt>
                <c:pt idx="21">
                  <c:v>42125</c:v>
                </c:pt>
                <c:pt idx="22">
                  <c:v>42156</c:v>
                </c:pt>
                <c:pt idx="23">
                  <c:v>42186</c:v>
                </c:pt>
                <c:pt idx="24">
                  <c:v>42217</c:v>
                </c:pt>
                <c:pt idx="25">
                  <c:v>42248</c:v>
                </c:pt>
                <c:pt idx="26">
                  <c:v>42278</c:v>
                </c:pt>
                <c:pt idx="27">
                  <c:v>42309</c:v>
                </c:pt>
                <c:pt idx="28">
                  <c:v>42339</c:v>
                </c:pt>
                <c:pt idx="29">
                  <c:v>42370</c:v>
                </c:pt>
                <c:pt idx="30">
                  <c:v>42401</c:v>
                </c:pt>
                <c:pt idx="31">
                  <c:v>42430</c:v>
                </c:pt>
                <c:pt idx="32">
                  <c:v>42461</c:v>
                </c:pt>
                <c:pt idx="33">
                  <c:v>42491</c:v>
                </c:pt>
                <c:pt idx="34">
                  <c:v>42522</c:v>
                </c:pt>
                <c:pt idx="35">
                  <c:v>42552</c:v>
                </c:pt>
                <c:pt idx="36">
                  <c:v>42583</c:v>
                </c:pt>
              </c:numCache>
            </c:numRef>
          </c:cat>
          <c:val>
            <c:numRef>
              <c:f>Summary!$E$97:$E$133</c:f>
              <c:numCache>
                <c:formatCode>0.0%</c:formatCode>
                <c:ptCount val="37"/>
                <c:pt idx="0">
                  <c:v>3.7666666666666661E-2</c:v>
                </c:pt>
                <c:pt idx="1">
                  <c:v>4.7500000000000007E-2</c:v>
                </c:pt>
                <c:pt idx="2">
                  <c:v>3.925E-2</c:v>
                </c:pt>
                <c:pt idx="3">
                  <c:v>4.2333333333333334E-2</c:v>
                </c:pt>
                <c:pt idx="4">
                  <c:v>4.4499999999999998E-2</c:v>
                </c:pt>
                <c:pt idx="5">
                  <c:v>4.8500000000000001E-2</c:v>
                </c:pt>
                <c:pt idx="6">
                  <c:v>4.1750000000000002E-2</c:v>
                </c:pt>
                <c:pt idx="7">
                  <c:v>4.7E-2</c:v>
                </c:pt>
                <c:pt idx="8">
                  <c:v>5.6666666666666664E-2</c:v>
                </c:pt>
                <c:pt idx="9">
                  <c:v>5.0250000000000003E-2</c:v>
                </c:pt>
                <c:pt idx="10">
                  <c:v>4.0285714285714293E-2</c:v>
                </c:pt>
                <c:pt idx="11">
                  <c:v>4.4833333333333336E-2</c:v>
                </c:pt>
                <c:pt idx="12">
                  <c:v>5.1099999999999993E-2</c:v>
                </c:pt>
                <c:pt idx="13">
                  <c:v>6.6153846153846146E-2</c:v>
                </c:pt>
                <c:pt idx="14">
                  <c:v>7.0000000000000007E-2</c:v>
                </c:pt>
                <c:pt idx="15">
                  <c:v>6.5000000000000002E-2</c:v>
                </c:pt>
                <c:pt idx="16">
                  <c:v>6.3E-2</c:v>
                </c:pt>
                <c:pt idx="17">
                  <c:v>6.4500000000000002E-2</c:v>
                </c:pt>
                <c:pt idx="18">
                  <c:v>0.06</c:v>
                </c:pt>
                <c:pt idx="19">
                  <c:v>0.06</c:v>
                </c:pt>
                <c:pt idx="20">
                  <c:v>7.2000000000000008E-2</c:v>
                </c:pt>
                <c:pt idx="21">
                  <c:v>7.0333333333333345E-2</c:v>
                </c:pt>
                <c:pt idx="22">
                  <c:v>6.5000000000000002E-2</c:v>
                </c:pt>
                <c:pt idx="23">
                  <c:v>7.4666666666666673E-2</c:v>
                </c:pt>
                <c:pt idx="24">
                  <c:v>7.4500000000000011E-2</c:v>
                </c:pt>
                <c:pt idx="25">
                  <c:v>6.8000000000000005E-2</c:v>
                </c:pt>
                <c:pt idx="26">
                  <c:v>7.7499999999999999E-2</c:v>
                </c:pt>
                <c:pt idx="27">
                  <c:v>6.7500000000000004E-2</c:v>
                </c:pt>
                <c:pt idx="28">
                  <c:v>5.8499999999999996E-2</c:v>
                </c:pt>
                <c:pt idx="29">
                  <c:v>6.5000000000000002E-2</c:v>
                </c:pt>
                <c:pt idx="30">
                  <c:v>0.08</c:v>
                </c:pt>
                <c:pt idx="31">
                  <c:v>0.09</c:v>
                </c:pt>
                <c:pt idx="32">
                  <c:v>0.1075</c:v>
                </c:pt>
                <c:pt idx="33">
                  <c:v>8.6499999999999994E-2</c:v>
                </c:pt>
                <c:pt idx="34">
                  <c:v>0.09</c:v>
                </c:pt>
                <c:pt idx="35">
                  <c:v>7.0000000000000007E-2</c:v>
                </c:pt>
                <c:pt idx="36">
                  <c:v>8.7999999999999995E-2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AD0-469C-A849-D7C553B3202F}"/>
            </c:ext>
          </c:extLst>
        </c:ser>
        <c:ser>
          <c:idx val="4"/>
          <c:order val="4"/>
          <c:tx>
            <c:strRef>
              <c:f>Summary!$F$2</c:f>
              <c:strCache>
                <c:ptCount val="1"/>
                <c:pt idx="0">
                  <c:v>Maori</c:v>
                </c:pt>
              </c:strCache>
            </c:strRef>
          </c:tx>
          <c:spPr>
            <a:ln w="38100">
              <a:solidFill>
                <a:srgbClr val="993300"/>
              </a:solidFill>
              <a:prstDash val="solid"/>
            </a:ln>
          </c:spPr>
          <c:marker>
            <c:symbol val="none"/>
          </c:marker>
          <c:cat>
            <c:numRef>
              <c:f>Summary!$A$97:$A$133</c:f>
              <c:numCache>
                <c:formatCode>dd-mm-yy</c:formatCode>
                <c:ptCount val="37"/>
                <c:pt idx="0">
                  <c:v>41487</c:v>
                </c:pt>
                <c:pt idx="1">
                  <c:v>41518</c:v>
                </c:pt>
                <c:pt idx="2">
                  <c:v>41548</c:v>
                </c:pt>
                <c:pt idx="3">
                  <c:v>41579</c:v>
                </c:pt>
                <c:pt idx="4">
                  <c:v>41609</c:v>
                </c:pt>
                <c:pt idx="5">
                  <c:v>41640</c:v>
                </c:pt>
                <c:pt idx="6">
                  <c:v>41671</c:v>
                </c:pt>
                <c:pt idx="7">
                  <c:v>41699</c:v>
                </c:pt>
                <c:pt idx="8">
                  <c:v>41730</c:v>
                </c:pt>
                <c:pt idx="9">
                  <c:v>41760</c:v>
                </c:pt>
                <c:pt idx="10">
                  <c:v>41791</c:v>
                </c:pt>
                <c:pt idx="11">
                  <c:v>41821</c:v>
                </c:pt>
                <c:pt idx="12">
                  <c:v>41852</c:v>
                </c:pt>
                <c:pt idx="13">
                  <c:v>41883</c:v>
                </c:pt>
                <c:pt idx="14">
                  <c:v>41913</c:v>
                </c:pt>
                <c:pt idx="15">
                  <c:v>41944</c:v>
                </c:pt>
                <c:pt idx="16">
                  <c:v>41974</c:v>
                </c:pt>
                <c:pt idx="17">
                  <c:v>42005</c:v>
                </c:pt>
                <c:pt idx="18">
                  <c:v>42036</c:v>
                </c:pt>
                <c:pt idx="19">
                  <c:v>42064</c:v>
                </c:pt>
                <c:pt idx="20">
                  <c:v>42095</c:v>
                </c:pt>
                <c:pt idx="21">
                  <c:v>42125</c:v>
                </c:pt>
                <c:pt idx="22">
                  <c:v>42156</c:v>
                </c:pt>
                <c:pt idx="23">
                  <c:v>42186</c:v>
                </c:pt>
                <c:pt idx="24">
                  <c:v>42217</c:v>
                </c:pt>
                <c:pt idx="25">
                  <c:v>42248</c:v>
                </c:pt>
                <c:pt idx="26">
                  <c:v>42278</c:v>
                </c:pt>
                <c:pt idx="27">
                  <c:v>42309</c:v>
                </c:pt>
                <c:pt idx="28">
                  <c:v>42339</c:v>
                </c:pt>
                <c:pt idx="29">
                  <c:v>42370</c:v>
                </c:pt>
                <c:pt idx="30">
                  <c:v>42401</c:v>
                </c:pt>
                <c:pt idx="31">
                  <c:v>42430</c:v>
                </c:pt>
                <c:pt idx="32">
                  <c:v>42461</c:v>
                </c:pt>
                <c:pt idx="33">
                  <c:v>42491</c:v>
                </c:pt>
                <c:pt idx="34">
                  <c:v>42522</c:v>
                </c:pt>
                <c:pt idx="35">
                  <c:v>42552</c:v>
                </c:pt>
                <c:pt idx="36">
                  <c:v>42583</c:v>
                </c:pt>
              </c:numCache>
            </c:numRef>
          </c:cat>
          <c:val>
            <c:numRef>
              <c:f>Summary!$F$97:$F$133</c:f>
              <c:numCache>
                <c:formatCode>0.0%</c:formatCode>
                <c:ptCount val="37"/>
                <c:pt idx="0">
                  <c:v>1.6666666666666666E-2</c:v>
                </c:pt>
                <c:pt idx="1">
                  <c:v>1.025E-2</c:v>
                </c:pt>
                <c:pt idx="2">
                  <c:v>1.2749999999999999E-2</c:v>
                </c:pt>
                <c:pt idx="3">
                  <c:v>1.3999999999999999E-2</c:v>
                </c:pt>
                <c:pt idx="4">
                  <c:v>1.4E-2</c:v>
                </c:pt>
                <c:pt idx="5">
                  <c:v>1.4999999999999999E-2</c:v>
                </c:pt>
                <c:pt idx="6">
                  <c:v>0.01</c:v>
                </c:pt>
                <c:pt idx="7">
                  <c:v>1.1800000000000001E-2</c:v>
                </c:pt>
                <c:pt idx="8">
                  <c:v>1.1666666666666667E-2</c:v>
                </c:pt>
                <c:pt idx="9">
                  <c:v>1.0749999999999999E-2</c:v>
                </c:pt>
                <c:pt idx="10">
                  <c:v>1.1714285714285715E-2</c:v>
                </c:pt>
                <c:pt idx="11">
                  <c:v>9.3333333333333324E-3</c:v>
                </c:pt>
                <c:pt idx="12">
                  <c:v>7.9000000000000008E-3</c:v>
                </c:pt>
                <c:pt idx="13">
                  <c:v>9.9230769230769234E-3</c:v>
                </c:pt>
                <c:pt idx="14">
                  <c:v>0.02</c:v>
                </c:pt>
                <c:pt idx="15">
                  <c:v>0.01</c:v>
                </c:pt>
                <c:pt idx="16">
                  <c:v>1.7500000000000002E-2</c:v>
                </c:pt>
                <c:pt idx="17">
                  <c:v>1.4E-2</c:v>
                </c:pt>
                <c:pt idx="18">
                  <c:v>1.2500000000000001E-2</c:v>
                </c:pt>
                <c:pt idx="19">
                  <c:v>0.02</c:v>
                </c:pt>
                <c:pt idx="20">
                  <c:v>1.0333333333333333E-2</c:v>
                </c:pt>
                <c:pt idx="21">
                  <c:v>1.1666666666666667E-2</c:v>
                </c:pt>
                <c:pt idx="22">
                  <c:v>0.01</c:v>
                </c:pt>
                <c:pt idx="23">
                  <c:v>8.3333333333333332E-3</c:v>
                </c:pt>
                <c:pt idx="24">
                  <c:v>8.5000000000000006E-3</c:v>
                </c:pt>
                <c:pt idx="25">
                  <c:v>1.0666666666666666E-2</c:v>
                </c:pt>
                <c:pt idx="26">
                  <c:v>6.5000000000000006E-3</c:v>
                </c:pt>
                <c:pt idx="27">
                  <c:v>1.6500000000000001E-2</c:v>
                </c:pt>
                <c:pt idx="28">
                  <c:v>1.8000000000000002E-2</c:v>
                </c:pt>
                <c:pt idx="29">
                  <c:v>0.03</c:v>
                </c:pt>
                <c:pt idx="30">
                  <c:v>0.01</c:v>
                </c:pt>
                <c:pt idx="31">
                  <c:v>0.01</c:v>
                </c:pt>
                <c:pt idx="32">
                  <c:v>1.2999999999999999E-2</c:v>
                </c:pt>
                <c:pt idx="33">
                  <c:v>0.01</c:v>
                </c:pt>
                <c:pt idx="34">
                  <c:v>1.35E-2</c:v>
                </c:pt>
                <c:pt idx="35">
                  <c:v>5.0000000000000001E-3</c:v>
                </c:pt>
                <c:pt idx="36">
                  <c:v>1.4E-2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AD0-469C-A849-D7C553B3202F}"/>
            </c:ext>
          </c:extLst>
        </c:ser>
        <c:ser>
          <c:idx val="5"/>
          <c:order val="5"/>
          <c:tx>
            <c:strRef>
              <c:f>Summary!$G$2</c:f>
              <c:strCache>
                <c:ptCount val="1"/>
                <c:pt idx="0">
                  <c:v>United</c:v>
                </c:pt>
              </c:strCache>
            </c:strRef>
          </c:tx>
          <c:spPr>
            <a:ln w="38100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numRef>
              <c:f>Summary!$A$97:$A$133</c:f>
              <c:numCache>
                <c:formatCode>dd-mm-yy</c:formatCode>
                <c:ptCount val="37"/>
                <c:pt idx="0">
                  <c:v>41487</c:v>
                </c:pt>
                <c:pt idx="1">
                  <c:v>41518</c:v>
                </c:pt>
                <c:pt idx="2">
                  <c:v>41548</c:v>
                </c:pt>
                <c:pt idx="3">
                  <c:v>41579</c:v>
                </c:pt>
                <c:pt idx="4">
                  <c:v>41609</c:v>
                </c:pt>
                <c:pt idx="5">
                  <c:v>41640</c:v>
                </c:pt>
                <c:pt idx="6">
                  <c:v>41671</c:v>
                </c:pt>
                <c:pt idx="7">
                  <c:v>41699</c:v>
                </c:pt>
                <c:pt idx="8">
                  <c:v>41730</c:v>
                </c:pt>
                <c:pt idx="9">
                  <c:v>41760</c:v>
                </c:pt>
                <c:pt idx="10">
                  <c:v>41791</c:v>
                </c:pt>
                <c:pt idx="11">
                  <c:v>41821</c:v>
                </c:pt>
                <c:pt idx="12">
                  <c:v>41852</c:v>
                </c:pt>
                <c:pt idx="13">
                  <c:v>41883</c:v>
                </c:pt>
                <c:pt idx="14">
                  <c:v>41913</c:v>
                </c:pt>
                <c:pt idx="15">
                  <c:v>41944</c:v>
                </c:pt>
                <c:pt idx="16">
                  <c:v>41974</c:v>
                </c:pt>
                <c:pt idx="17">
                  <c:v>42005</c:v>
                </c:pt>
                <c:pt idx="18">
                  <c:v>42036</c:v>
                </c:pt>
                <c:pt idx="19">
                  <c:v>42064</c:v>
                </c:pt>
                <c:pt idx="20">
                  <c:v>42095</c:v>
                </c:pt>
                <c:pt idx="21">
                  <c:v>42125</c:v>
                </c:pt>
                <c:pt idx="22">
                  <c:v>42156</c:v>
                </c:pt>
                <c:pt idx="23">
                  <c:v>42186</c:v>
                </c:pt>
                <c:pt idx="24">
                  <c:v>42217</c:v>
                </c:pt>
                <c:pt idx="25">
                  <c:v>42248</c:v>
                </c:pt>
                <c:pt idx="26">
                  <c:v>42278</c:v>
                </c:pt>
                <c:pt idx="27">
                  <c:v>42309</c:v>
                </c:pt>
                <c:pt idx="28">
                  <c:v>42339</c:v>
                </c:pt>
                <c:pt idx="29">
                  <c:v>42370</c:v>
                </c:pt>
                <c:pt idx="30">
                  <c:v>42401</c:v>
                </c:pt>
                <c:pt idx="31">
                  <c:v>42430</c:v>
                </c:pt>
                <c:pt idx="32">
                  <c:v>42461</c:v>
                </c:pt>
                <c:pt idx="33">
                  <c:v>42491</c:v>
                </c:pt>
                <c:pt idx="34">
                  <c:v>42522</c:v>
                </c:pt>
                <c:pt idx="35">
                  <c:v>42552</c:v>
                </c:pt>
                <c:pt idx="36">
                  <c:v>42583</c:v>
                </c:pt>
              </c:numCache>
            </c:numRef>
          </c:cat>
          <c:val>
            <c:numRef>
              <c:f>Summary!$G$97:$G$133</c:f>
              <c:numCache>
                <c:formatCode>0.0%</c:formatCode>
                <c:ptCount val="37"/>
                <c:pt idx="0">
                  <c:v>2E-3</c:v>
                </c:pt>
                <c:pt idx="1">
                  <c:v>3.2500000000000003E-3</c:v>
                </c:pt>
                <c:pt idx="2">
                  <c:v>1.75E-3</c:v>
                </c:pt>
                <c:pt idx="3">
                  <c:v>3.6666666666666666E-3</c:v>
                </c:pt>
                <c:pt idx="4">
                  <c:v>0</c:v>
                </c:pt>
                <c:pt idx="5">
                  <c:v>2.5000000000000001E-3</c:v>
                </c:pt>
                <c:pt idx="6">
                  <c:v>2.2500000000000003E-3</c:v>
                </c:pt>
                <c:pt idx="7">
                  <c:v>2.4000000000000002E-3</c:v>
                </c:pt>
                <c:pt idx="8">
                  <c:v>3.3333333333333335E-3</c:v>
                </c:pt>
                <c:pt idx="9">
                  <c:v>2.5000000000000001E-4</c:v>
                </c:pt>
                <c:pt idx="10">
                  <c:v>1.4285714285714287E-4</c:v>
                </c:pt>
                <c:pt idx="11">
                  <c:v>2.6666666666666666E-3</c:v>
                </c:pt>
                <c:pt idx="12">
                  <c:v>1.8000000000000002E-3</c:v>
                </c:pt>
                <c:pt idx="13">
                  <c:v>1.2307692307692308E-3</c:v>
                </c:pt>
                <c:pt idx="14">
                  <c:v>5.0000000000000001E-3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3.3333333333333332E-4</c:v>
                </c:pt>
                <c:pt idx="24">
                  <c:v>0</c:v>
                </c:pt>
                <c:pt idx="25">
                  <c:v>1.6666666666666668E-3</c:v>
                </c:pt>
                <c:pt idx="26">
                  <c:v>0</c:v>
                </c:pt>
                <c:pt idx="27">
                  <c:v>0</c:v>
                </c:pt>
                <c:pt idx="28">
                  <c:v>4.0000000000000001E-3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5.0000000000000001E-4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AD0-469C-A849-D7C553B3202F}"/>
            </c:ext>
          </c:extLst>
        </c:ser>
        <c:ser>
          <c:idx val="6"/>
          <c:order val="6"/>
          <c:tx>
            <c:strRef>
              <c:f>Summary!$H$2</c:f>
              <c:strCache>
                <c:ptCount val="1"/>
                <c:pt idx="0">
                  <c:v>ACT</c:v>
                </c:pt>
              </c:strCache>
            </c:strRef>
          </c:tx>
          <c:spPr>
            <a:ln w="38100">
              <a:solidFill>
                <a:srgbClr val="00FFFF"/>
              </a:solidFill>
              <a:prstDash val="solid"/>
            </a:ln>
          </c:spPr>
          <c:marker>
            <c:symbol val="none"/>
          </c:marker>
          <c:cat>
            <c:numRef>
              <c:f>Summary!$A$97:$A$133</c:f>
              <c:numCache>
                <c:formatCode>dd-mm-yy</c:formatCode>
                <c:ptCount val="37"/>
                <c:pt idx="0">
                  <c:v>41487</c:v>
                </c:pt>
                <c:pt idx="1">
                  <c:v>41518</c:v>
                </c:pt>
                <c:pt idx="2">
                  <c:v>41548</c:v>
                </c:pt>
                <c:pt idx="3">
                  <c:v>41579</c:v>
                </c:pt>
                <c:pt idx="4">
                  <c:v>41609</c:v>
                </c:pt>
                <c:pt idx="5">
                  <c:v>41640</c:v>
                </c:pt>
                <c:pt idx="6">
                  <c:v>41671</c:v>
                </c:pt>
                <c:pt idx="7">
                  <c:v>41699</c:v>
                </c:pt>
                <c:pt idx="8">
                  <c:v>41730</c:v>
                </c:pt>
                <c:pt idx="9">
                  <c:v>41760</c:v>
                </c:pt>
                <c:pt idx="10">
                  <c:v>41791</c:v>
                </c:pt>
                <c:pt idx="11">
                  <c:v>41821</c:v>
                </c:pt>
                <c:pt idx="12">
                  <c:v>41852</c:v>
                </c:pt>
                <c:pt idx="13">
                  <c:v>41883</c:v>
                </c:pt>
                <c:pt idx="14">
                  <c:v>41913</c:v>
                </c:pt>
                <c:pt idx="15">
                  <c:v>41944</c:v>
                </c:pt>
                <c:pt idx="16">
                  <c:v>41974</c:v>
                </c:pt>
                <c:pt idx="17">
                  <c:v>42005</c:v>
                </c:pt>
                <c:pt idx="18">
                  <c:v>42036</c:v>
                </c:pt>
                <c:pt idx="19">
                  <c:v>42064</c:v>
                </c:pt>
                <c:pt idx="20">
                  <c:v>42095</c:v>
                </c:pt>
                <c:pt idx="21">
                  <c:v>42125</c:v>
                </c:pt>
                <c:pt idx="22">
                  <c:v>42156</c:v>
                </c:pt>
                <c:pt idx="23">
                  <c:v>42186</c:v>
                </c:pt>
                <c:pt idx="24">
                  <c:v>42217</c:v>
                </c:pt>
                <c:pt idx="25">
                  <c:v>42248</c:v>
                </c:pt>
                <c:pt idx="26">
                  <c:v>42278</c:v>
                </c:pt>
                <c:pt idx="27">
                  <c:v>42309</c:v>
                </c:pt>
                <c:pt idx="28">
                  <c:v>42339</c:v>
                </c:pt>
                <c:pt idx="29">
                  <c:v>42370</c:v>
                </c:pt>
                <c:pt idx="30">
                  <c:v>42401</c:v>
                </c:pt>
                <c:pt idx="31">
                  <c:v>42430</c:v>
                </c:pt>
                <c:pt idx="32">
                  <c:v>42461</c:v>
                </c:pt>
                <c:pt idx="33">
                  <c:v>42491</c:v>
                </c:pt>
                <c:pt idx="34">
                  <c:v>42522</c:v>
                </c:pt>
                <c:pt idx="35">
                  <c:v>42552</c:v>
                </c:pt>
                <c:pt idx="36">
                  <c:v>42583</c:v>
                </c:pt>
              </c:numCache>
            </c:numRef>
          </c:cat>
          <c:val>
            <c:numRef>
              <c:f>Summary!$H$97:$H$133</c:f>
              <c:numCache>
                <c:formatCode>0.0%</c:formatCode>
                <c:ptCount val="37"/>
                <c:pt idx="0">
                  <c:v>4.0000000000000001E-3</c:v>
                </c:pt>
                <c:pt idx="1">
                  <c:v>4.5000000000000005E-3</c:v>
                </c:pt>
                <c:pt idx="2">
                  <c:v>5.2500000000000003E-3</c:v>
                </c:pt>
                <c:pt idx="3">
                  <c:v>4.333333333333334E-3</c:v>
                </c:pt>
                <c:pt idx="4">
                  <c:v>0</c:v>
                </c:pt>
                <c:pt idx="5">
                  <c:v>0</c:v>
                </c:pt>
                <c:pt idx="6">
                  <c:v>4.7499999999999999E-3</c:v>
                </c:pt>
                <c:pt idx="7">
                  <c:v>7.4000000000000012E-3</c:v>
                </c:pt>
                <c:pt idx="8">
                  <c:v>5.0000000000000001E-3</c:v>
                </c:pt>
                <c:pt idx="9">
                  <c:v>6.7499999999999999E-3</c:v>
                </c:pt>
                <c:pt idx="10">
                  <c:v>7.1428571428571435E-3</c:v>
                </c:pt>
                <c:pt idx="11">
                  <c:v>3.3333333333333335E-3</c:v>
                </c:pt>
                <c:pt idx="12">
                  <c:v>4.8999999999999998E-3</c:v>
                </c:pt>
                <c:pt idx="13">
                  <c:v>4.4615384615384612E-3</c:v>
                </c:pt>
                <c:pt idx="14">
                  <c:v>5.0000000000000001E-3</c:v>
                </c:pt>
                <c:pt idx="15">
                  <c:v>5.0000000000000001E-3</c:v>
                </c:pt>
                <c:pt idx="16">
                  <c:v>9.4999999999999998E-3</c:v>
                </c:pt>
                <c:pt idx="17">
                  <c:v>7.0000000000000001E-3</c:v>
                </c:pt>
                <c:pt idx="18">
                  <c:v>1.5E-3</c:v>
                </c:pt>
                <c:pt idx="19">
                  <c:v>0.01</c:v>
                </c:pt>
                <c:pt idx="20">
                  <c:v>7.6666666666666662E-3</c:v>
                </c:pt>
                <c:pt idx="21">
                  <c:v>5.3333333333333332E-3</c:v>
                </c:pt>
                <c:pt idx="22">
                  <c:v>0.01</c:v>
                </c:pt>
                <c:pt idx="23">
                  <c:v>4.6666666666666671E-3</c:v>
                </c:pt>
                <c:pt idx="24">
                  <c:v>3.5000000000000001E-3</c:v>
                </c:pt>
                <c:pt idx="25">
                  <c:v>4.0000000000000001E-3</c:v>
                </c:pt>
                <c:pt idx="26">
                  <c:v>3.5000000000000001E-3</c:v>
                </c:pt>
                <c:pt idx="27">
                  <c:v>6.5000000000000006E-3</c:v>
                </c:pt>
                <c:pt idx="28">
                  <c:v>6.5000000000000006E-3</c:v>
                </c:pt>
                <c:pt idx="29">
                  <c:v>5.0000000000000001E-3</c:v>
                </c:pt>
                <c:pt idx="30">
                  <c:v>4.0000000000000001E-3</c:v>
                </c:pt>
                <c:pt idx="31">
                  <c:v>0.01</c:v>
                </c:pt>
                <c:pt idx="32">
                  <c:v>1.0999999999999999E-2</c:v>
                </c:pt>
                <c:pt idx="33">
                  <c:v>7.0000000000000001E-3</c:v>
                </c:pt>
                <c:pt idx="34">
                  <c:v>4.0000000000000001E-3</c:v>
                </c:pt>
                <c:pt idx="35">
                  <c:v>0.01</c:v>
                </c:pt>
                <c:pt idx="36">
                  <c:v>6.0000000000000001E-3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AD0-469C-A849-D7C553B3202F}"/>
            </c:ext>
          </c:extLst>
        </c:ser>
        <c:ser>
          <c:idx val="7"/>
          <c:order val="7"/>
          <c:tx>
            <c:strRef>
              <c:f>Summary!$I$2</c:f>
              <c:strCache>
                <c:ptCount val="1"/>
                <c:pt idx="0">
                  <c:v>Mana</c:v>
                </c:pt>
              </c:strCache>
            </c:strRef>
          </c:tx>
          <c:spPr>
            <a:ln w="38100">
              <a:solidFill>
                <a:srgbClr val="FF9900"/>
              </a:solidFill>
              <a:prstDash val="solid"/>
            </a:ln>
          </c:spPr>
          <c:marker>
            <c:symbol val="none"/>
          </c:marker>
          <c:cat>
            <c:numRef>
              <c:f>Summary!$A$97:$A$133</c:f>
              <c:numCache>
                <c:formatCode>dd-mm-yy</c:formatCode>
                <c:ptCount val="37"/>
                <c:pt idx="0">
                  <c:v>41487</c:v>
                </c:pt>
                <c:pt idx="1">
                  <c:v>41518</c:v>
                </c:pt>
                <c:pt idx="2">
                  <c:v>41548</c:v>
                </c:pt>
                <c:pt idx="3">
                  <c:v>41579</c:v>
                </c:pt>
                <c:pt idx="4">
                  <c:v>41609</c:v>
                </c:pt>
                <c:pt idx="5">
                  <c:v>41640</c:v>
                </c:pt>
                <c:pt idx="6">
                  <c:v>41671</c:v>
                </c:pt>
                <c:pt idx="7">
                  <c:v>41699</c:v>
                </c:pt>
                <c:pt idx="8">
                  <c:v>41730</c:v>
                </c:pt>
                <c:pt idx="9">
                  <c:v>41760</c:v>
                </c:pt>
                <c:pt idx="10">
                  <c:v>41791</c:v>
                </c:pt>
                <c:pt idx="11">
                  <c:v>41821</c:v>
                </c:pt>
                <c:pt idx="12">
                  <c:v>41852</c:v>
                </c:pt>
                <c:pt idx="13">
                  <c:v>41883</c:v>
                </c:pt>
                <c:pt idx="14">
                  <c:v>41913</c:v>
                </c:pt>
                <c:pt idx="15">
                  <c:v>41944</c:v>
                </c:pt>
                <c:pt idx="16">
                  <c:v>41974</c:v>
                </c:pt>
                <c:pt idx="17">
                  <c:v>42005</c:v>
                </c:pt>
                <c:pt idx="18">
                  <c:v>42036</c:v>
                </c:pt>
                <c:pt idx="19">
                  <c:v>42064</c:v>
                </c:pt>
                <c:pt idx="20">
                  <c:v>42095</c:v>
                </c:pt>
                <c:pt idx="21">
                  <c:v>42125</c:v>
                </c:pt>
                <c:pt idx="22">
                  <c:v>42156</c:v>
                </c:pt>
                <c:pt idx="23">
                  <c:v>42186</c:v>
                </c:pt>
                <c:pt idx="24">
                  <c:v>42217</c:v>
                </c:pt>
                <c:pt idx="25">
                  <c:v>42248</c:v>
                </c:pt>
                <c:pt idx="26">
                  <c:v>42278</c:v>
                </c:pt>
                <c:pt idx="27">
                  <c:v>42309</c:v>
                </c:pt>
                <c:pt idx="28">
                  <c:v>42339</c:v>
                </c:pt>
                <c:pt idx="29">
                  <c:v>42370</c:v>
                </c:pt>
                <c:pt idx="30">
                  <c:v>42401</c:v>
                </c:pt>
                <c:pt idx="31">
                  <c:v>42430</c:v>
                </c:pt>
                <c:pt idx="32">
                  <c:v>42461</c:v>
                </c:pt>
                <c:pt idx="33">
                  <c:v>42491</c:v>
                </c:pt>
                <c:pt idx="34">
                  <c:v>42522</c:v>
                </c:pt>
                <c:pt idx="35">
                  <c:v>42552</c:v>
                </c:pt>
                <c:pt idx="36">
                  <c:v>42583</c:v>
                </c:pt>
              </c:numCache>
            </c:numRef>
          </c:cat>
          <c:val>
            <c:numRef>
              <c:f>Summary!$I$97:$I$133</c:f>
              <c:numCache>
                <c:formatCode>0.0%</c:formatCode>
                <c:ptCount val="37"/>
                <c:pt idx="0">
                  <c:v>5.0000000000000001E-3</c:v>
                </c:pt>
                <c:pt idx="1">
                  <c:v>4.2500000000000003E-3</c:v>
                </c:pt>
                <c:pt idx="2">
                  <c:v>5.0000000000000001E-3</c:v>
                </c:pt>
                <c:pt idx="3">
                  <c:v>1.1000000000000001E-2</c:v>
                </c:pt>
                <c:pt idx="4">
                  <c:v>9.4999999999999998E-3</c:v>
                </c:pt>
                <c:pt idx="5">
                  <c:v>4.0000000000000001E-3</c:v>
                </c:pt>
                <c:pt idx="6">
                  <c:v>5.7499999999999999E-3</c:v>
                </c:pt>
                <c:pt idx="7">
                  <c:v>3.4000000000000002E-3</c:v>
                </c:pt>
                <c:pt idx="8">
                  <c:v>8.3333333333333332E-3</c:v>
                </c:pt>
                <c:pt idx="9">
                  <c:v>8.5000000000000006E-3</c:v>
                </c:pt>
                <c:pt idx="10">
                  <c:v>1.8142857142857145E-2</c:v>
                </c:pt>
                <c:pt idx="11">
                  <c:v>1.9500000000000003E-2</c:v>
                </c:pt>
                <c:pt idx="12">
                  <c:v>2.2899999999999997E-2</c:v>
                </c:pt>
                <c:pt idx="13">
                  <c:v>1.723076923076923E-2</c:v>
                </c:pt>
                <c:pt idx="14">
                  <c:v>0.01</c:v>
                </c:pt>
                <c:pt idx="15">
                  <c:v>5.0000000000000001E-3</c:v>
                </c:pt>
                <c:pt idx="16">
                  <c:v>6.0000000000000001E-3</c:v>
                </c:pt>
                <c:pt idx="17">
                  <c:v>3.0000000000000001E-3</c:v>
                </c:pt>
                <c:pt idx="18">
                  <c:v>2E-3</c:v>
                </c:pt>
                <c:pt idx="19">
                  <c:v>0</c:v>
                </c:pt>
                <c:pt idx="20">
                  <c:v>3.6666666666666666E-3</c:v>
                </c:pt>
                <c:pt idx="21">
                  <c:v>3.3333333333333332E-4</c:v>
                </c:pt>
                <c:pt idx="22">
                  <c:v>0</c:v>
                </c:pt>
                <c:pt idx="23">
                  <c:v>1.6666666666666668E-3</c:v>
                </c:pt>
                <c:pt idx="24">
                  <c:v>3.5000000000000001E-3</c:v>
                </c:pt>
                <c:pt idx="25">
                  <c:v>2.3333333333333335E-3</c:v>
                </c:pt>
                <c:pt idx="26">
                  <c:v>2.5000000000000001E-3</c:v>
                </c:pt>
                <c:pt idx="27">
                  <c:v>2.5000000000000001E-3</c:v>
                </c:pt>
                <c:pt idx="28">
                  <c:v>0</c:v>
                </c:pt>
                <c:pt idx="29">
                  <c:v>0</c:v>
                </c:pt>
                <c:pt idx="30">
                  <c:v>4.0000000000000001E-3</c:v>
                </c:pt>
                <c:pt idx="31">
                  <c:v>5.0000000000000001E-3</c:v>
                </c:pt>
                <c:pt idx="32">
                  <c:v>0</c:v>
                </c:pt>
                <c:pt idx="33">
                  <c:v>0</c:v>
                </c:pt>
                <c:pt idx="34">
                  <c:v>5.0000000000000001E-3</c:v>
                </c:pt>
                <c:pt idx="35">
                  <c:v>5.0000000000000001E-3</c:v>
                </c:pt>
                <c:pt idx="36">
                  <c:v>4.5000000000000005E-3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AD0-469C-A849-D7C553B320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4471480"/>
        <c:axId val="297626008"/>
      </c:lineChart>
      <c:dateAx>
        <c:axId val="294471480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34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97626008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29762600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94471480"/>
        <c:crosses val="autoZero"/>
        <c:crossBetween val="between"/>
        <c:majorUnit val="5.000000000000001E-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2318840579710146"/>
          <c:y val="0.95246179966044142"/>
          <c:w val="0.81262939958592129"/>
          <c:h val="4.4142614601018648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8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NZ"/>
              <a:t>All Public Polls - Minor Parties</a:t>
            </a:r>
          </a:p>
        </c:rich>
      </c:tx>
      <c:layout>
        <c:manualLayout>
          <c:xMode val="edge"/>
          <c:yMode val="edge"/>
          <c:x val="0.32206898050787131"/>
          <c:y val="2.033911295892766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620689655172414E-2"/>
          <c:y val="0.15480225988700566"/>
          <c:w val="0.92482758620689653"/>
          <c:h val="0.67231638418079098"/>
        </c:manualLayout>
      </c:layout>
      <c:lineChart>
        <c:grouping val="standard"/>
        <c:varyColors val="0"/>
        <c:ser>
          <c:idx val="2"/>
          <c:order val="0"/>
          <c:tx>
            <c:strRef>
              <c:f>Summary!$D$2</c:f>
              <c:strCache>
                <c:ptCount val="1"/>
                <c:pt idx="0">
                  <c:v>Green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Summary!$D$3:$D$133</c:f>
              <c:numCache>
                <c:formatCode>0.0%</c:formatCode>
                <c:ptCount val="131"/>
                <c:pt idx="0">
                  <c:v>5.2999999999999999E-2</c:v>
                </c:pt>
                <c:pt idx="1">
                  <c:v>8.3333333333333329E-2</c:v>
                </c:pt>
                <c:pt idx="2">
                  <c:v>7.375000000000001E-2</c:v>
                </c:pt>
                <c:pt idx="3">
                  <c:v>6.2666666666666662E-2</c:v>
                </c:pt>
                <c:pt idx="4">
                  <c:v>7.0000000000000007E-2</c:v>
                </c:pt>
                <c:pt idx="5">
                  <c:v>8.5000000000000006E-2</c:v>
                </c:pt>
                <c:pt idx="6">
                  <c:v>7.0000000000000007E-2</c:v>
                </c:pt>
                <c:pt idx="7">
                  <c:v>6.8000000000000005E-2</c:v>
                </c:pt>
                <c:pt idx="8">
                  <c:v>6.25E-2</c:v>
                </c:pt>
                <c:pt idx="9">
                  <c:v>6.3333333333333339E-2</c:v>
                </c:pt>
                <c:pt idx="10">
                  <c:v>6.8333333333333343E-2</c:v>
                </c:pt>
                <c:pt idx="11">
                  <c:v>6.5666666666666665E-2</c:v>
                </c:pt>
                <c:pt idx="12">
                  <c:v>7.3000000000000009E-2</c:v>
                </c:pt>
                <c:pt idx="13">
                  <c:v>7.2800000000000004E-2</c:v>
                </c:pt>
                <c:pt idx="14">
                  <c:v>7.5499999999999998E-2</c:v>
                </c:pt>
                <c:pt idx="15">
                  <c:v>9.5000000000000001E-2</c:v>
                </c:pt>
                <c:pt idx="16">
                  <c:v>7.7499999999999999E-2</c:v>
                </c:pt>
                <c:pt idx="17">
                  <c:v>7.6750000000000013E-2</c:v>
                </c:pt>
                <c:pt idx="18">
                  <c:v>7.2800000000000004E-2</c:v>
                </c:pt>
                <c:pt idx="19">
                  <c:v>7.9000000000000001E-2</c:v>
                </c:pt>
                <c:pt idx="20">
                  <c:v>6.8000000000000005E-2</c:v>
                </c:pt>
                <c:pt idx="21">
                  <c:v>6.0999999999999999E-2</c:v>
                </c:pt>
                <c:pt idx="22">
                  <c:v>6.2E-2</c:v>
                </c:pt>
                <c:pt idx="23">
                  <c:v>0.06</c:v>
                </c:pt>
                <c:pt idx="24">
                  <c:v>7.3000000000000009E-2</c:v>
                </c:pt>
                <c:pt idx="25">
                  <c:v>6.4600000000000005E-2</c:v>
                </c:pt>
                <c:pt idx="26">
                  <c:v>5.6199999999999993E-2</c:v>
                </c:pt>
                <c:pt idx="27">
                  <c:v>5.6999999999999995E-2</c:v>
                </c:pt>
                <c:pt idx="28">
                  <c:v>8.0750000000000002E-2</c:v>
                </c:pt>
                <c:pt idx="29">
                  <c:v>6.9142857142857145E-2</c:v>
                </c:pt>
                <c:pt idx="30">
                  <c:v>5.8800000000000005E-2</c:v>
                </c:pt>
                <c:pt idx="31">
                  <c:v>6.0333333333333329E-2</c:v>
                </c:pt>
                <c:pt idx="32">
                  <c:v>6.6000000000000003E-2</c:v>
                </c:pt>
                <c:pt idx="33">
                  <c:v>6.9800000000000001E-2</c:v>
                </c:pt>
                <c:pt idx="34">
                  <c:v>6.5000000000000002E-2</c:v>
                </c:pt>
                <c:pt idx="35">
                  <c:v>5.683333333333334E-2</c:v>
                </c:pt>
                <c:pt idx="36">
                  <c:v>5.28E-2</c:v>
                </c:pt>
                <c:pt idx="37">
                  <c:v>7.6499999999999999E-2</c:v>
                </c:pt>
                <c:pt idx="38">
                  <c:v>8.3600000000000008E-2</c:v>
                </c:pt>
                <c:pt idx="39">
                  <c:v>9.5000000000000001E-2</c:v>
                </c:pt>
                <c:pt idx="40">
                  <c:v>8.4999999999999992E-2</c:v>
                </c:pt>
                <c:pt idx="41">
                  <c:v>7.5000000000000011E-2</c:v>
                </c:pt>
                <c:pt idx="42">
                  <c:v>7.5000000000000011E-2</c:v>
                </c:pt>
                <c:pt idx="43">
                  <c:v>7.8666666666666663E-2</c:v>
                </c:pt>
                <c:pt idx="44">
                  <c:v>8.2500000000000004E-2</c:v>
                </c:pt>
                <c:pt idx="45">
                  <c:v>0.08</c:v>
                </c:pt>
                <c:pt idx="46">
                  <c:v>0.08</c:v>
                </c:pt>
                <c:pt idx="47">
                  <c:v>0.08</c:v>
                </c:pt>
                <c:pt idx="48">
                  <c:v>5.8999999999999997E-2</c:v>
                </c:pt>
                <c:pt idx="49">
                  <c:v>6.3750000000000001E-2</c:v>
                </c:pt>
                <c:pt idx="50">
                  <c:v>7.0000000000000007E-2</c:v>
                </c:pt>
                <c:pt idx="51">
                  <c:v>8.1000000000000003E-2</c:v>
                </c:pt>
                <c:pt idx="52">
                  <c:v>7.0000000000000007E-2</c:v>
                </c:pt>
                <c:pt idx="53">
                  <c:v>6.1499999999999999E-2</c:v>
                </c:pt>
                <c:pt idx="54">
                  <c:v>7.3333333333333348E-2</c:v>
                </c:pt>
                <c:pt idx="55">
                  <c:v>7.2250000000000009E-2</c:v>
                </c:pt>
                <c:pt idx="56">
                  <c:v>8.5000000000000006E-2</c:v>
                </c:pt>
                <c:pt idx="57">
                  <c:v>8.5000000000000006E-2</c:v>
                </c:pt>
                <c:pt idx="58">
                  <c:v>7.7499999999999999E-2</c:v>
                </c:pt>
                <c:pt idx="59">
                  <c:v>7.8750000000000014E-2</c:v>
                </c:pt>
                <c:pt idx="60">
                  <c:v>0.08</c:v>
                </c:pt>
                <c:pt idx="61">
                  <c:v>8.2000000000000003E-2</c:v>
                </c:pt>
                <c:pt idx="62">
                  <c:v>0.08</c:v>
                </c:pt>
                <c:pt idx="63">
                  <c:v>6.0249999999999998E-2</c:v>
                </c:pt>
                <c:pt idx="64">
                  <c:v>6.7500000000000004E-2</c:v>
                </c:pt>
                <c:pt idx="65">
                  <c:v>8.1750000000000003E-2</c:v>
                </c:pt>
                <c:pt idx="66">
                  <c:v>0.08</c:v>
                </c:pt>
                <c:pt idx="67">
                  <c:v>7.7333333333333323E-2</c:v>
                </c:pt>
                <c:pt idx="68">
                  <c:v>6.9000000000000006E-2</c:v>
                </c:pt>
                <c:pt idx="69">
                  <c:v>6.3666666666666663E-2</c:v>
                </c:pt>
                <c:pt idx="70">
                  <c:v>8.1333333333333341E-2</c:v>
                </c:pt>
                <c:pt idx="71">
                  <c:v>8.6833333333333332E-2</c:v>
                </c:pt>
                <c:pt idx="72">
                  <c:v>9.5799999999999996E-2</c:v>
                </c:pt>
                <c:pt idx="73">
                  <c:v>9.5199999999999993E-2</c:v>
                </c:pt>
                <c:pt idx="74">
                  <c:v>0.11800000000000002</c:v>
                </c:pt>
                <c:pt idx="75">
                  <c:v>0.13750000000000001</c:v>
                </c:pt>
                <c:pt idx="76">
                  <c:v>0.126</c:v>
                </c:pt>
                <c:pt idx="77">
                  <c:v>0.13500000000000001</c:v>
                </c:pt>
                <c:pt idx="78">
                  <c:v>0.127</c:v>
                </c:pt>
                <c:pt idx="79">
                  <c:v>0.13833333333333334</c:v>
                </c:pt>
                <c:pt idx="80">
                  <c:v>0.12559999999999999</c:v>
                </c:pt>
                <c:pt idx="81">
                  <c:v>0.1182</c:v>
                </c:pt>
                <c:pt idx="82">
                  <c:v>0.14250000000000002</c:v>
                </c:pt>
                <c:pt idx="83">
                  <c:v>0.11674999999999999</c:v>
                </c:pt>
                <c:pt idx="84">
                  <c:v>0.12275</c:v>
                </c:pt>
                <c:pt idx="85">
                  <c:v>0.125</c:v>
                </c:pt>
                <c:pt idx="86">
                  <c:v>0.1075</c:v>
                </c:pt>
                <c:pt idx="87">
                  <c:v>0.1275</c:v>
                </c:pt>
                <c:pt idx="88">
                  <c:v>0.11699999999999999</c:v>
                </c:pt>
                <c:pt idx="89">
                  <c:v>0.11833333333333333</c:v>
                </c:pt>
                <c:pt idx="90">
                  <c:v>0.1225</c:v>
                </c:pt>
                <c:pt idx="91">
                  <c:v>0.11239999999999999</c:v>
                </c:pt>
                <c:pt idx="92">
                  <c:v>0.11666666666666665</c:v>
                </c:pt>
                <c:pt idx="93">
                  <c:v>0.11874999999999999</c:v>
                </c:pt>
                <c:pt idx="94">
                  <c:v>0.13433333333333333</c:v>
                </c:pt>
                <c:pt idx="95">
                  <c:v>0.1245</c:v>
                </c:pt>
                <c:pt idx="96">
                  <c:v>0.11799999999999999</c:v>
                </c:pt>
                <c:pt idx="97">
                  <c:v>0.11299999999999999</c:v>
                </c:pt>
                <c:pt idx="98">
                  <c:v>0.1265</c:v>
                </c:pt>
                <c:pt idx="99">
                  <c:v>0.1245</c:v>
                </c:pt>
                <c:pt idx="100">
                  <c:v>0.10250000000000001</c:v>
                </c:pt>
                <c:pt idx="101">
                  <c:v>0.1196</c:v>
                </c:pt>
                <c:pt idx="102">
                  <c:v>0.13</c:v>
                </c:pt>
                <c:pt idx="103">
                  <c:v>0.11849999999999999</c:v>
                </c:pt>
                <c:pt idx="104">
                  <c:v>0.1147142857142857</c:v>
                </c:pt>
                <c:pt idx="105">
                  <c:v>0.1195</c:v>
                </c:pt>
                <c:pt idx="106">
                  <c:v>0.12520000000000001</c:v>
                </c:pt>
                <c:pt idx="107">
                  <c:v>0.12523076923076926</c:v>
                </c:pt>
                <c:pt idx="108">
                  <c:v>0.17499999999999999</c:v>
                </c:pt>
                <c:pt idx="109">
                  <c:v>0.14499999999999999</c:v>
                </c:pt>
                <c:pt idx="110">
                  <c:v>0.1075</c:v>
                </c:pt>
                <c:pt idx="111">
                  <c:v>0.10150000000000001</c:v>
                </c:pt>
                <c:pt idx="112">
                  <c:v>0.11</c:v>
                </c:pt>
                <c:pt idx="113">
                  <c:v>0.11</c:v>
                </c:pt>
                <c:pt idx="114">
                  <c:v>0.111</c:v>
                </c:pt>
                <c:pt idx="115">
                  <c:v>0.10533333333333333</c:v>
                </c:pt>
                <c:pt idx="116">
                  <c:v>0.13</c:v>
                </c:pt>
                <c:pt idx="117">
                  <c:v>0.12466666666666666</c:v>
                </c:pt>
                <c:pt idx="118">
                  <c:v>0.10100000000000001</c:v>
                </c:pt>
                <c:pt idx="119">
                  <c:v>0.12333333333333334</c:v>
                </c:pt>
                <c:pt idx="120">
                  <c:v>0.11749999999999999</c:v>
                </c:pt>
                <c:pt idx="121">
                  <c:v>0.11099999999999999</c:v>
                </c:pt>
                <c:pt idx="122">
                  <c:v>0.10600000000000001</c:v>
                </c:pt>
                <c:pt idx="123">
                  <c:v>0.14000000000000001</c:v>
                </c:pt>
                <c:pt idx="124">
                  <c:v>0.11249999999999999</c:v>
                </c:pt>
                <c:pt idx="125">
                  <c:v>0.14000000000000001</c:v>
                </c:pt>
                <c:pt idx="126">
                  <c:v>0.1225</c:v>
                </c:pt>
                <c:pt idx="127">
                  <c:v>0.11549999999999999</c:v>
                </c:pt>
                <c:pt idx="128">
                  <c:v>0.13250000000000001</c:v>
                </c:pt>
                <c:pt idx="129">
                  <c:v>0.115</c:v>
                </c:pt>
                <c:pt idx="130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A7-4D9D-8544-2B0A083D8B09}"/>
            </c:ext>
          </c:extLst>
        </c:ser>
        <c:ser>
          <c:idx val="3"/>
          <c:order val="1"/>
          <c:tx>
            <c:strRef>
              <c:f>Summary!$E$2</c:f>
              <c:strCache>
                <c:ptCount val="1"/>
                <c:pt idx="0">
                  <c:v>NZ First</c:v>
                </c:pt>
              </c:strCache>
            </c:strRef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Summary!$E$3:$E$133</c:f>
              <c:numCache>
                <c:formatCode>0.0%</c:formatCode>
                <c:ptCount val="131"/>
                <c:pt idx="0">
                  <c:v>5.7200000000000001E-2</c:v>
                </c:pt>
                <c:pt idx="1">
                  <c:v>5.1666666666666666E-2</c:v>
                </c:pt>
                <c:pt idx="2">
                  <c:v>0.05</c:v>
                </c:pt>
                <c:pt idx="3">
                  <c:v>4.6000000000000006E-2</c:v>
                </c:pt>
                <c:pt idx="4">
                  <c:v>3.4000000000000002E-2</c:v>
                </c:pt>
                <c:pt idx="5">
                  <c:v>3.6666666666666667E-2</c:v>
                </c:pt>
                <c:pt idx="6">
                  <c:v>3.5750000000000004E-2</c:v>
                </c:pt>
                <c:pt idx="7">
                  <c:v>3.85E-2</c:v>
                </c:pt>
                <c:pt idx="8">
                  <c:v>3.95E-2</c:v>
                </c:pt>
                <c:pt idx="9">
                  <c:v>4.4333333333333336E-2</c:v>
                </c:pt>
                <c:pt idx="10">
                  <c:v>3.4000000000000002E-2</c:v>
                </c:pt>
                <c:pt idx="11">
                  <c:v>3.4000000000000002E-2</c:v>
                </c:pt>
                <c:pt idx="12">
                  <c:v>3.8400000000000004E-2</c:v>
                </c:pt>
                <c:pt idx="13">
                  <c:v>3.1800000000000002E-2</c:v>
                </c:pt>
                <c:pt idx="14">
                  <c:v>4.2250000000000003E-2</c:v>
                </c:pt>
                <c:pt idx="15">
                  <c:v>0.04</c:v>
                </c:pt>
                <c:pt idx="16">
                  <c:v>3.4000000000000002E-2</c:v>
                </c:pt>
                <c:pt idx="17">
                  <c:v>3.075E-2</c:v>
                </c:pt>
                <c:pt idx="18">
                  <c:v>2.4399999999999998E-2</c:v>
                </c:pt>
                <c:pt idx="19">
                  <c:v>3.6250000000000004E-2</c:v>
                </c:pt>
                <c:pt idx="20">
                  <c:v>3.2500000000000001E-2</c:v>
                </c:pt>
                <c:pt idx="21">
                  <c:v>2.9199999999999997E-2</c:v>
                </c:pt>
                <c:pt idx="22">
                  <c:v>3.2199999999999999E-2</c:v>
                </c:pt>
                <c:pt idx="23">
                  <c:v>3.1333333333333331E-2</c:v>
                </c:pt>
                <c:pt idx="24">
                  <c:v>2.8749999999999998E-2</c:v>
                </c:pt>
                <c:pt idx="25">
                  <c:v>2.5600000000000001E-2</c:v>
                </c:pt>
                <c:pt idx="26">
                  <c:v>3.8600000000000002E-2</c:v>
                </c:pt>
                <c:pt idx="27">
                  <c:v>3.3000000000000002E-2</c:v>
                </c:pt>
                <c:pt idx="28">
                  <c:v>3.125E-2</c:v>
                </c:pt>
                <c:pt idx="29">
                  <c:v>2.7714285714285712E-2</c:v>
                </c:pt>
                <c:pt idx="30">
                  <c:v>2.6600000000000002E-2</c:v>
                </c:pt>
                <c:pt idx="31">
                  <c:v>2.8166666666666663E-2</c:v>
                </c:pt>
                <c:pt idx="32">
                  <c:v>3.9571428571428577E-2</c:v>
                </c:pt>
                <c:pt idx="33">
                  <c:v>3.5000000000000003E-2</c:v>
                </c:pt>
                <c:pt idx="34">
                  <c:v>4.3333333333333335E-2</c:v>
                </c:pt>
                <c:pt idx="35">
                  <c:v>3.2833333333333332E-2</c:v>
                </c:pt>
                <c:pt idx="36">
                  <c:v>3.1199999999999999E-2</c:v>
                </c:pt>
                <c:pt idx="37">
                  <c:v>2.9499999999999998E-2</c:v>
                </c:pt>
                <c:pt idx="38">
                  <c:v>3.44E-2</c:v>
                </c:pt>
                <c:pt idx="39">
                  <c:v>0.03</c:v>
                </c:pt>
                <c:pt idx="40">
                  <c:v>2.75E-2</c:v>
                </c:pt>
                <c:pt idx="41">
                  <c:v>1.7250000000000001E-2</c:v>
                </c:pt>
                <c:pt idx="42">
                  <c:v>1.55E-2</c:v>
                </c:pt>
                <c:pt idx="43">
                  <c:v>1.7666666666666667E-2</c:v>
                </c:pt>
                <c:pt idx="44">
                  <c:v>1.4999999999999999E-2</c:v>
                </c:pt>
                <c:pt idx="45">
                  <c:v>1.1666666666666667E-2</c:v>
                </c:pt>
                <c:pt idx="46">
                  <c:v>1.5333333333333336E-2</c:v>
                </c:pt>
                <c:pt idx="47">
                  <c:v>1.4999999999999999E-2</c:v>
                </c:pt>
                <c:pt idx="48">
                  <c:v>2.1000000000000001E-2</c:v>
                </c:pt>
                <c:pt idx="49">
                  <c:v>1.6E-2</c:v>
                </c:pt>
                <c:pt idx="50">
                  <c:v>1.6666666666666666E-2</c:v>
                </c:pt>
                <c:pt idx="51">
                  <c:v>2.6666666666666668E-2</c:v>
                </c:pt>
                <c:pt idx="52">
                  <c:v>3.0000000000000002E-2</c:v>
                </c:pt>
                <c:pt idx="53">
                  <c:v>1.6750000000000001E-2</c:v>
                </c:pt>
                <c:pt idx="54">
                  <c:v>2.3333333333333334E-2</c:v>
                </c:pt>
                <c:pt idx="55">
                  <c:v>2.1749999999999999E-2</c:v>
                </c:pt>
                <c:pt idx="56">
                  <c:v>2.2666666666666668E-2</c:v>
                </c:pt>
                <c:pt idx="57">
                  <c:v>2.1000000000000001E-2</c:v>
                </c:pt>
                <c:pt idx="58">
                  <c:v>3.2500000000000001E-2</c:v>
                </c:pt>
                <c:pt idx="59">
                  <c:v>2.7000000000000003E-2</c:v>
                </c:pt>
                <c:pt idx="60">
                  <c:v>3.1333333333333331E-2</c:v>
                </c:pt>
                <c:pt idx="61">
                  <c:v>2.066666666666667E-2</c:v>
                </c:pt>
                <c:pt idx="62">
                  <c:v>0.03</c:v>
                </c:pt>
                <c:pt idx="63">
                  <c:v>2.6250000000000002E-2</c:v>
                </c:pt>
                <c:pt idx="64">
                  <c:v>0.05</c:v>
                </c:pt>
                <c:pt idx="65">
                  <c:v>3.1E-2</c:v>
                </c:pt>
                <c:pt idx="66">
                  <c:v>4.4999999999999998E-2</c:v>
                </c:pt>
                <c:pt idx="67">
                  <c:v>3.4333333333333334E-2</c:v>
                </c:pt>
                <c:pt idx="68">
                  <c:v>2.4399999999999998E-2</c:v>
                </c:pt>
                <c:pt idx="69">
                  <c:v>2.4000000000000004E-2</c:v>
                </c:pt>
                <c:pt idx="70">
                  <c:v>2.1666666666666667E-2</c:v>
                </c:pt>
                <c:pt idx="71">
                  <c:v>2.7666666666666669E-2</c:v>
                </c:pt>
                <c:pt idx="72">
                  <c:v>2.12E-2</c:v>
                </c:pt>
                <c:pt idx="73">
                  <c:v>2.24E-2</c:v>
                </c:pt>
                <c:pt idx="74">
                  <c:v>3.5500000000000004E-2</c:v>
                </c:pt>
                <c:pt idx="75">
                  <c:v>5.2500000000000005E-2</c:v>
                </c:pt>
                <c:pt idx="76">
                  <c:v>5.3333333333333337E-2</c:v>
                </c:pt>
                <c:pt idx="77">
                  <c:v>4.3666666666666666E-2</c:v>
                </c:pt>
                <c:pt idx="78">
                  <c:v>4.675E-2</c:v>
                </c:pt>
                <c:pt idx="79">
                  <c:v>4.2333333333333334E-2</c:v>
                </c:pt>
                <c:pt idx="80">
                  <c:v>3.9800000000000002E-2</c:v>
                </c:pt>
                <c:pt idx="81">
                  <c:v>3.8199999999999998E-2</c:v>
                </c:pt>
                <c:pt idx="82">
                  <c:v>4.4999999999999998E-2</c:v>
                </c:pt>
                <c:pt idx="83">
                  <c:v>4.1999999999999996E-2</c:v>
                </c:pt>
                <c:pt idx="84">
                  <c:v>5.5250000000000007E-2</c:v>
                </c:pt>
                <c:pt idx="85">
                  <c:v>4.2749999999999996E-2</c:v>
                </c:pt>
                <c:pt idx="86">
                  <c:v>4.3999999999999997E-2</c:v>
                </c:pt>
                <c:pt idx="87">
                  <c:v>5.2500000000000005E-2</c:v>
                </c:pt>
                <c:pt idx="88">
                  <c:v>3.4200000000000001E-2</c:v>
                </c:pt>
                <c:pt idx="89">
                  <c:v>3.5000000000000003E-2</c:v>
                </c:pt>
                <c:pt idx="90">
                  <c:v>4.0749999999999995E-2</c:v>
                </c:pt>
                <c:pt idx="91">
                  <c:v>3.6999999999999998E-2</c:v>
                </c:pt>
                <c:pt idx="92">
                  <c:v>4.8666666666666664E-2</c:v>
                </c:pt>
                <c:pt idx="93">
                  <c:v>3.925E-2</c:v>
                </c:pt>
                <c:pt idx="94">
                  <c:v>3.7666666666666661E-2</c:v>
                </c:pt>
                <c:pt idx="95">
                  <c:v>4.7500000000000007E-2</c:v>
                </c:pt>
                <c:pt idx="96">
                  <c:v>3.925E-2</c:v>
                </c:pt>
                <c:pt idx="97">
                  <c:v>4.2333333333333334E-2</c:v>
                </c:pt>
                <c:pt idx="98">
                  <c:v>4.4499999999999998E-2</c:v>
                </c:pt>
                <c:pt idx="99">
                  <c:v>4.8500000000000001E-2</c:v>
                </c:pt>
                <c:pt idx="100">
                  <c:v>4.1750000000000002E-2</c:v>
                </c:pt>
                <c:pt idx="101">
                  <c:v>4.7E-2</c:v>
                </c:pt>
                <c:pt idx="102">
                  <c:v>5.6666666666666664E-2</c:v>
                </c:pt>
                <c:pt idx="103">
                  <c:v>5.0250000000000003E-2</c:v>
                </c:pt>
                <c:pt idx="104">
                  <c:v>4.0285714285714293E-2</c:v>
                </c:pt>
                <c:pt idx="105">
                  <c:v>4.4833333333333336E-2</c:v>
                </c:pt>
                <c:pt idx="106">
                  <c:v>5.1099999999999993E-2</c:v>
                </c:pt>
                <c:pt idx="107">
                  <c:v>6.6153846153846146E-2</c:v>
                </c:pt>
                <c:pt idx="108">
                  <c:v>7.0000000000000007E-2</c:v>
                </c:pt>
                <c:pt idx="109">
                  <c:v>6.5000000000000002E-2</c:v>
                </c:pt>
                <c:pt idx="110">
                  <c:v>6.3E-2</c:v>
                </c:pt>
                <c:pt idx="111">
                  <c:v>6.4500000000000002E-2</c:v>
                </c:pt>
                <c:pt idx="112">
                  <c:v>0.06</c:v>
                </c:pt>
                <c:pt idx="113">
                  <c:v>0.06</c:v>
                </c:pt>
                <c:pt idx="114">
                  <c:v>7.2000000000000008E-2</c:v>
                </c:pt>
                <c:pt idx="115">
                  <c:v>7.0333333333333345E-2</c:v>
                </c:pt>
                <c:pt idx="116">
                  <c:v>6.5000000000000002E-2</c:v>
                </c:pt>
                <c:pt idx="117">
                  <c:v>7.4666666666666673E-2</c:v>
                </c:pt>
                <c:pt idx="118">
                  <c:v>7.4500000000000011E-2</c:v>
                </c:pt>
                <c:pt idx="119">
                  <c:v>6.8000000000000005E-2</c:v>
                </c:pt>
                <c:pt idx="120">
                  <c:v>7.7499999999999999E-2</c:v>
                </c:pt>
                <c:pt idx="121">
                  <c:v>6.7500000000000004E-2</c:v>
                </c:pt>
                <c:pt idx="122">
                  <c:v>5.8499999999999996E-2</c:v>
                </c:pt>
                <c:pt idx="123">
                  <c:v>6.5000000000000002E-2</c:v>
                </c:pt>
                <c:pt idx="124">
                  <c:v>0.08</c:v>
                </c:pt>
                <c:pt idx="125">
                  <c:v>0.09</c:v>
                </c:pt>
                <c:pt idx="126">
                  <c:v>0.1075</c:v>
                </c:pt>
                <c:pt idx="127">
                  <c:v>8.6499999999999994E-2</c:v>
                </c:pt>
                <c:pt idx="128">
                  <c:v>0.09</c:v>
                </c:pt>
                <c:pt idx="129">
                  <c:v>7.0000000000000007E-2</c:v>
                </c:pt>
                <c:pt idx="130">
                  <c:v>8.7999999999999995E-2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A7-4D9D-8544-2B0A083D8B09}"/>
            </c:ext>
          </c:extLst>
        </c:ser>
        <c:ser>
          <c:idx val="4"/>
          <c:order val="2"/>
          <c:tx>
            <c:strRef>
              <c:f>Summary!$F$2</c:f>
              <c:strCache>
                <c:ptCount val="1"/>
                <c:pt idx="0">
                  <c:v>Maori</c:v>
                </c:pt>
              </c:strCache>
            </c:strRef>
          </c:tx>
          <c:spPr>
            <a:ln w="38100">
              <a:solidFill>
                <a:srgbClr val="993300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Summary!$F$3:$F$133</c:f>
              <c:numCache>
                <c:formatCode>0.0%</c:formatCode>
                <c:ptCount val="131"/>
                <c:pt idx="0">
                  <c:v>2.12E-2</c:v>
                </c:pt>
                <c:pt idx="1">
                  <c:v>1.3333333333333334E-2</c:v>
                </c:pt>
                <c:pt idx="2">
                  <c:v>1.8249999999999999E-2</c:v>
                </c:pt>
                <c:pt idx="3">
                  <c:v>1.6666666666666666E-2</c:v>
                </c:pt>
                <c:pt idx="4">
                  <c:v>1.7000000000000001E-2</c:v>
                </c:pt>
                <c:pt idx="5">
                  <c:v>2.3333333333333334E-2</c:v>
                </c:pt>
                <c:pt idx="6">
                  <c:v>2.2499999999999999E-2</c:v>
                </c:pt>
                <c:pt idx="7">
                  <c:v>2.0250000000000001E-2</c:v>
                </c:pt>
                <c:pt idx="8">
                  <c:v>1.925E-2</c:v>
                </c:pt>
                <c:pt idx="9">
                  <c:v>1.4333333333333332E-2</c:v>
                </c:pt>
                <c:pt idx="10">
                  <c:v>1.7000000000000001E-2</c:v>
                </c:pt>
                <c:pt idx="11">
                  <c:v>2.5333333333333333E-2</c:v>
                </c:pt>
                <c:pt idx="12">
                  <c:v>2.8399999999999998E-2</c:v>
                </c:pt>
                <c:pt idx="13">
                  <c:v>2.3600000000000003E-2</c:v>
                </c:pt>
                <c:pt idx="14">
                  <c:v>2.375E-2</c:v>
                </c:pt>
                <c:pt idx="15">
                  <c:v>0.01</c:v>
                </c:pt>
                <c:pt idx="16">
                  <c:v>0.02</c:v>
                </c:pt>
                <c:pt idx="17">
                  <c:v>2.3E-2</c:v>
                </c:pt>
                <c:pt idx="18">
                  <c:v>3.2199999999999999E-2</c:v>
                </c:pt>
                <c:pt idx="19">
                  <c:v>2.3E-2</c:v>
                </c:pt>
                <c:pt idx="20">
                  <c:v>2.4333333333333332E-2</c:v>
                </c:pt>
                <c:pt idx="21">
                  <c:v>2.0199999999999999E-2</c:v>
                </c:pt>
                <c:pt idx="22">
                  <c:v>2.3E-2</c:v>
                </c:pt>
                <c:pt idx="23">
                  <c:v>2.1000000000000001E-2</c:v>
                </c:pt>
                <c:pt idx="24">
                  <c:v>2.5624999999999998E-2</c:v>
                </c:pt>
                <c:pt idx="25">
                  <c:v>1.8599999999999998E-2</c:v>
                </c:pt>
                <c:pt idx="26">
                  <c:v>2.5600000000000001E-2</c:v>
                </c:pt>
                <c:pt idx="27">
                  <c:v>2.4E-2</c:v>
                </c:pt>
                <c:pt idx="28">
                  <c:v>2.0250000000000001E-2</c:v>
                </c:pt>
                <c:pt idx="29">
                  <c:v>2.242857142857143E-2</c:v>
                </c:pt>
                <c:pt idx="30">
                  <c:v>2.6600000000000002E-2</c:v>
                </c:pt>
                <c:pt idx="31">
                  <c:v>2.9166666666666664E-2</c:v>
                </c:pt>
                <c:pt idx="32">
                  <c:v>2.3142857142857139E-2</c:v>
                </c:pt>
                <c:pt idx="33">
                  <c:v>2.5399999999999999E-2</c:v>
                </c:pt>
                <c:pt idx="34">
                  <c:v>2.0500000000000001E-2</c:v>
                </c:pt>
                <c:pt idx="35">
                  <c:v>2.6166666666666671E-2</c:v>
                </c:pt>
                <c:pt idx="36">
                  <c:v>2.0400000000000001E-2</c:v>
                </c:pt>
                <c:pt idx="37">
                  <c:v>2.3899999999999998E-2</c:v>
                </c:pt>
                <c:pt idx="38">
                  <c:v>2.3599999999999999E-2</c:v>
                </c:pt>
                <c:pt idx="39">
                  <c:v>0.02</c:v>
                </c:pt>
                <c:pt idx="40">
                  <c:v>3.5000000000000003E-2</c:v>
                </c:pt>
                <c:pt idx="41">
                  <c:v>3.125E-2</c:v>
                </c:pt>
                <c:pt idx="42">
                  <c:v>2.0999999999999998E-2</c:v>
                </c:pt>
                <c:pt idx="43">
                  <c:v>3.4666666666666672E-2</c:v>
                </c:pt>
                <c:pt idx="44">
                  <c:v>2.2499999999999999E-2</c:v>
                </c:pt>
                <c:pt idx="45">
                  <c:v>2.8333333333333332E-2</c:v>
                </c:pt>
                <c:pt idx="46">
                  <c:v>2.7E-2</c:v>
                </c:pt>
                <c:pt idx="47">
                  <c:v>1.5666666666666666E-2</c:v>
                </c:pt>
                <c:pt idx="48">
                  <c:v>2.6000000000000002E-2</c:v>
                </c:pt>
                <c:pt idx="49">
                  <c:v>2.6749999999999999E-2</c:v>
                </c:pt>
                <c:pt idx="50">
                  <c:v>2.9666666666666671E-2</c:v>
                </c:pt>
                <c:pt idx="51">
                  <c:v>2.2333333333333334E-2</c:v>
                </c:pt>
                <c:pt idx="52">
                  <c:v>2.75E-2</c:v>
                </c:pt>
                <c:pt idx="53">
                  <c:v>2.4250000000000001E-2</c:v>
                </c:pt>
                <c:pt idx="54">
                  <c:v>2.4999999999999998E-2</c:v>
                </c:pt>
                <c:pt idx="55">
                  <c:v>2.6250000000000002E-2</c:v>
                </c:pt>
                <c:pt idx="56">
                  <c:v>3.2000000000000001E-2</c:v>
                </c:pt>
                <c:pt idx="57">
                  <c:v>2.6333333333333334E-2</c:v>
                </c:pt>
                <c:pt idx="58">
                  <c:v>3.2500000000000001E-2</c:v>
                </c:pt>
                <c:pt idx="59">
                  <c:v>2.4500000000000001E-2</c:v>
                </c:pt>
                <c:pt idx="60">
                  <c:v>2.1000000000000001E-2</c:v>
                </c:pt>
                <c:pt idx="61">
                  <c:v>2.3000000000000003E-2</c:v>
                </c:pt>
                <c:pt idx="62">
                  <c:v>2.75E-2</c:v>
                </c:pt>
                <c:pt idx="63">
                  <c:v>1.9E-2</c:v>
                </c:pt>
                <c:pt idx="64">
                  <c:v>2.75E-2</c:v>
                </c:pt>
                <c:pt idx="65">
                  <c:v>2.2749999999999999E-2</c:v>
                </c:pt>
                <c:pt idx="66">
                  <c:v>1.4999999999999999E-2</c:v>
                </c:pt>
                <c:pt idx="67">
                  <c:v>2.6666666666666668E-2</c:v>
                </c:pt>
                <c:pt idx="68">
                  <c:v>1.7999999999999999E-2</c:v>
                </c:pt>
                <c:pt idx="69">
                  <c:v>2.5666666666666667E-2</c:v>
                </c:pt>
                <c:pt idx="70">
                  <c:v>2.0833333333333332E-2</c:v>
                </c:pt>
                <c:pt idx="71">
                  <c:v>1.55E-2</c:v>
                </c:pt>
                <c:pt idx="72">
                  <c:v>1.6400000000000001E-2</c:v>
                </c:pt>
                <c:pt idx="73">
                  <c:v>1.5599999999999999E-2</c:v>
                </c:pt>
                <c:pt idx="74">
                  <c:v>1.4562500000000003E-2</c:v>
                </c:pt>
                <c:pt idx="75">
                  <c:v>1.7500000000000002E-2</c:v>
                </c:pt>
                <c:pt idx="76">
                  <c:v>1.4333333333333332E-2</c:v>
                </c:pt>
                <c:pt idx="77">
                  <c:v>1.1333333333333334E-2</c:v>
                </c:pt>
                <c:pt idx="78">
                  <c:v>1.575E-2</c:v>
                </c:pt>
                <c:pt idx="79">
                  <c:v>1.4333333333333332E-2</c:v>
                </c:pt>
                <c:pt idx="80">
                  <c:v>1.4799999999999999E-2</c:v>
                </c:pt>
                <c:pt idx="81">
                  <c:v>1.72E-2</c:v>
                </c:pt>
                <c:pt idx="82">
                  <c:v>2.2499999999999999E-2</c:v>
                </c:pt>
                <c:pt idx="83">
                  <c:v>2.35E-2</c:v>
                </c:pt>
                <c:pt idx="84">
                  <c:v>2.1750000000000002E-2</c:v>
                </c:pt>
                <c:pt idx="85">
                  <c:v>1.225E-2</c:v>
                </c:pt>
                <c:pt idx="86">
                  <c:v>1.4499999999999999E-2</c:v>
                </c:pt>
                <c:pt idx="87">
                  <c:v>1.7500000000000002E-2</c:v>
                </c:pt>
                <c:pt idx="88">
                  <c:v>1.14E-2</c:v>
                </c:pt>
                <c:pt idx="89">
                  <c:v>1.8666666666666665E-2</c:v>
                </c:pt>
                <c:pt idx="90">
                  <c:v>1.4500000000000001E-2</c:v>
                </c:pt>
                <c:pt idx="91">
                  <c:v>1.8200000000000001E-2</c:v>
                </c:pt>
                <c:pt idx="92">
                  <c:v>1.7666666666666667E-2</c:v>
                </c:pt>
                <c:pt idx="93">
                  <c:v>1.6750000000000001E-2</c:v>
                </c:pt>
                <c:pt idx="94">
                  <c:v>1.6666666666666666E-2</c:v>
                </c:pt>
                <c:pt idx="95">
                  <c:v>1.025E-2</c:v>
                </c:pt>
                <c:pt idx="96">
                  <c:v>1.2749999999999999E-2</c:v>
                </c:pt>
                <c:pt idx="97">
                  <c:v>1.3999999999999999E-2</c:v>
                </c:pt>
                <c:pt idx="98">
                  <c:v>1.4E-2</c:v>
                </c:pt>
                <c:pt idx="99">
                  <c:v>1.4999999999999999E-2</c:v>
                </c:pt>
                <c:pt idx="100">
                  <c:v>0.01</c:v>
                </c:pt>
                <c:pt idx="101">
                  <c:v>1.1800000000000001E-2</c:v>
                </c:pt>
                <c:pt idx="102">
                  <c:v>1.1666666666666667E-2</c:v>
                </c:pt>
                <c:pt idx="103">
                  <c:v>1.0749999999999999E-2</c:v>
                </c:pt>
                <c:pt idx="104">
                  <c:v>1.1714285714285715E-2</c:v>
                </c:pt>
                <c:pt idx="105">
                  <c:v>9.3333333333333324E-3</c:v>
                </c:pt>
                <c:pt idx="106">
                  <c:v>7.9000000000000008E-3</c:v>
                </c:pt>
                <c:pt idx="107">
                  <c:v>9.9230769230769234E-3</c:v>
                </c:pt>
                <c:pt idx="108">
                  <c:v>0.02</c:v>
                </c:pt>
                <c:pt idx="109">
                  <c:v>0.01</c:v>
                </c:pt>
                <c:pt idx="110">
                  <c:v>1.7500000000000002E-2</c:v>
                </c:pt>
                <c:pt idx="111">
                  <c:v>1.4E-2</c:v>
                </c:pt>
                <c:pt idx="112">
                  <c:v>1.2500000000000001E-2</c:v>
                </c:pt>
                <c:pt idx="113">
                  <c:v>0.02</c:v>
                </c:pt>
                <c:pt idx="114">
                  <c:v>1.0333333333333333E-2</c:v>
                </c:pt>
                <c:pt idx="115">
                  <c:v>1.1666666666666667E-2</c:v>
                </c:pt>
                <c:pt idx="116">
                  <c:v>0.01</c:v>
                </c:pt>
                <c:pt idx="117">
                  <c:v>8.3333333333333332E-3</c:v>
                </c:pt>
                <c:pt idx="118">
                  <c:v>8.5000000000000006E-3</c:v>
                </c:pt>
                <c:pt idx="119">
                  <c:v>1.0666666666666666E-2</c:v>
                </c:pt>
                <c:pt idx="120">
                  <c:v>6.5000000000000006E-3</c:v>
                </c:pt>
                <c:pt idx="121">
                  <c:v>1.6500000000000001E-2</c:v>
                </c:pt>
                <c:pt idx="122">
                  <c:v>1.8000000000000002E-2</c:v>
                </c:pt>
                <c:pt idx="123">
                  <c:v>0.03</c:v>
                </c:pt>
                <c:pt idx="124">
                  <c:v>0.01</c:v>
                </c:pt>
                <c:pt idx="125">
                  <c:v>0.01</c:v>
                </c:pt>
                <c:pt idx="126">
                  <c:v>1.2999999999999999E-2</c:v>
                </c:pt>
                <c:pt idx="127">
                  <c:v>0.01</c:v>
                </c:pt>
                <c:pt idx="128">
                  <c:v>1.35E-2</c:v>
                </c:pt>
                <c:pt idx="129">
                  <c:v>5.0000000000000001E-3</c:v>
                </c:pt>
                <c:pt idx="130">
                  <c:v>1.4E-2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A7-4D9D-8544-2B0A083D8B09}"/>
            </c:ext>
          </c:extLst>
        </c:ser>
        <c:ser>
          <c:idx val="5"/>
          <c:order val="3"/>
          <c:tx>
            <c:strRef>
              <c:f>Summary!$G$2</c:f>
              <c:strCache>
                <c:ptCount val="1"/>
                <c:pt idx="0">
                  <c:v>United</c:v>
                </c:pt>
              </c:strCache>
            </c:strRef>
          </c:tx>
          <c:spPr>
            <a:ln w="38100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Summary!$G$3:$G$133</c:f>
              <c:numCache>
                <c:formatCode>0.0%</c:formatCode>
                <c:ptCount val="131"/>
                <c:pt idx="0">
                  <c:v>2.6700000000000002E-2</c:v>
                </c:pt>
                <c:pt idx="1">
                  <c:v>3.3333333333333333E-2</c:v>
                </c:pt>
                <c:pt idx="2">
                  <c:v>2.2250000000000002E-2</c:v>
                </c:pt>
                <c:pt idx="3">
                  <c:v>1.6999999999999998E-2</c:v>
                </c:pt>
                <c:pt idx="4">
                  <c:v>1.4999999999999999E-2</c:v>
                </c:pt>
                <c:pt idx="5">
                  <c:v>1.7333333333333333E-2</c:v>
                </c:pt>
                <c:pt idx="6">
                  <c:v>1.4249999999999999E-2</c:v>
                </c:pt>
                <c:pt idx="7">
                  <c:v>1.8750000000000003E-2</c:v>
                </c:pt>
                <c:pt idx="8">
                  <c:v>1.95E-2</c:v>
                </c:pt>
                <c:pt idx="9">
                  <c:v>1.5333333333333332E-2</c:v>
                </c:pt>
                <c:pt idx="10">
                  <c:v>1.6E-2</c:v>
                </c:pt>
                <c:pt idx="11">
                  <c:v>1.4166666666666666E-2</c:v>
                </c:pt>
                <c:pt idx="12">
                  <c:v>1.4400000000000001E-2</c:v>
                </c:pt>
                <c:pt idx="13">
                  <c:v>1.8200000000000001E-2</c:v>
                </c:pt>
                <c:pt idx="14">
                  <c:v>1.8499999999999999E-2</c:v>
                </c:pt>
                <c:pt idx="15">
                  <c:v>0.02</c:v>
                </c:pt>
                <c:pt idx="16">
                  <c:v>9.0000000000000011E-3</c:v>
                </c:pt>
                <c:pt idx="17">
                  <c:v>1.0500000000000001E-2</c:v>
                </c:pt>
                <c:pt idx="18">
                  <c:v>1.14E-2</c:v>
                </c:pt>
                <c:pt idx="19">
                  <c:v>1.1000000000000001E-2</c:v>
                </c:pt>
                <c:pt idx="20">
                  <c:v>1.0166666666666666E-2</c:v>
                </c:pt>
                <c:pt idx="21">
                  <c:v>8.6E-3</c:v>
                </c:pt>
                <c:pt idx="22">
                  <c:v>8.7999999999999988E-3</c:v>
                </c:pt>
                <c:pt idx="23">
                  <c:v>8.3333333333333332E-3</c:v>
                </c:pt>
                <c:pt idx="24">
                  <c:v>6.7500000000000008E-3</c:v>
                </c:pt>
                <c:pt idx="25">
                  <c:v>8.199999999999999E-3</c:v>
                </c:pt>
                <c:pt idx="26">
                  <c:v>6.9999999999999993E-3</c:v>
                </c:pt>
                <c:pt idx="27">
                  <c:v>7.7499999999999999E-3</c:v>
                </c:pt>
                <c:pt idx="28">
                  <c:v>2.5000000000000001E-3</c:v>
                </c:pt>
                <c:pt idx="29">
                  <c:v>2.4285714285714288E-3</c:v>
                </c:pt>
                <c:pt idx="30">
                  <c:v>4.6000000000000008E-3</c:v>
                </c:pt>
                <c:pt idx="31">
                  <c:v>4.333333333333334E-3</c:v>
                </c:pt>
                <c:pt idx="32">
                  <c:v>6.1428571428571435E-3</c:v>
                </c:pt>
                <c:pt idx="33">
                  <c:v>6.000000000000001E-3</c:v>
                </c:pt>
                <c:pt idx="34">
                  <c:v>4.4999999999999997E-3</c:v>
                </c:pt>
                <c:pt idx="35">
                  <c:v>4.5000000000000005E-3</c:v>
                </c:pt>
                <c:pt idx="36">
                  <c:v>1.8000000000000002E-3</c:v>
                </c:pt>
                <c:pt idx="37">
                  <c:v>4.8000000000000004E-3</c:v>
                </c:pt>
                <c:pt idx="38">
                  <c:v>6.6E-3</c:v>
                </c:pt>
                <c:pt idx="39">
                  <c:v>0.01</c:v>
                </c:pt>
                <c:pt idx="40">
                  <c:v>0.01</c:v>
                </c:pt>
                <c:pt idx="41">
                  <c:v>3.2500000000000003E-3</c:v>
                </c:pt>
                <c:pt idx="42">
                  <c:v>3.5000000000000001E-3</c:v>
                </c:pt>
                <c:pt idx="43">
                  <c:v>5.3333333333333332E-3</c:v>
                </c:pt>
                <c:pt idx="44">
                  <c:v>2.5000000000000001E-3</c:v>
                </c:pt>
                <c:pt idx="45">
                  <c:v>5.0000000000000001E-3</c:v>
                </c:pt>
                <c:pt idx="46">
                  <c:v>3.6666666666666666E-3</c:v>
                </c:pt>
                <c:pt idx="47">
                  <c:v>4.0000000000000001E-3</c:v>
                </c:pt>
                <c:pt idx="48">
                  <c:v>1E-3</c:v>
                </c:pt>
                <c:pt idx="49">
                  <c:v>3.7499999999999999E-3</c:v>
                </c:pt>
                <c:pt idx="50">
                  <c:v>6.9999999999999993E-3</c:v>
                </c:pt>
                <c:pt idx="51">
                  <c:v>2E-3</c:v>
                </c:pt>
                <c:pt idx="52">
                  <c:v>5.0000000000000001E-3</c:v>
                </c:pt>
                <c:pt idx="53">
                  <c:v>2E-3</c:v>
                </c:pt>
                <c:pt idx="54">
                  <c:v>6.6666666666666671E-3</c:v>
                </c:pt>
                <c:pt idx="55">
                  <c:v>4.2500000000000003E-3</c:v>
                </c:pt>
                <c:pt idx="56">
                  <c:v>5.0000000000000001E-3</c:v>
                </c:pt>
                <c:pt idx="57">
                  <c:v>5.3333333333333332E-3</c:v>
                </c:pt>
                <c:pt idx="58">
                  <c:v>5.0000000000000001E-3</c:v>
                </c:pt>
                <c:pt idx="59">
                  <c:v>5.2499999999999995E-3</c:v>
                </c:pt>
                <c:pt idx="60">
                  <c:v>1.6666666666666668E-3</c:v>
                </c:pt>
                <c:pt idx="61">
                  <c:v>6.000000000000001E-3</c:v>
                </c:pt>
                <c:pt idx="62">
                  <c:v>5.0000000000000001E-3</c:v>
                </c:pt>
                <c:pt idx="63">
                  <c:v>3.5000000000000001E-3</c:v>
                </c:pt>
                <c:pt idx="64">
                  <c:v>2.5000000000000001E-3</c:v>
                </c:pt>
                <c:pt idx="65">
                  <c:v>2E-3</c:v>
                </c:pt>
                <c:pt idx="66">
                  <c:v>2.5000000000000001E-3</c:v>
                </c:pt>
                <c:pt idx="67">
                  <c:v>4.0000000000000001E-3</c:v>
                </c:pt>
                <c:pt idx="68">
                  <c:v>3.0000000000000001E-3</c:v>
                </c:pt>
                <c:pt idx="69">
                  <c:v>3.3333333333333335E-3</c:v>
                </c:pt>
                <c:pt idx="70">
                  <c:v>2.5000000000000001E-3</c:v>
                </c:pt>
                <c:pt idx="71">
                  <c:v>2.8333333333333335E-3</c:v>
                </c:pt>
                <c:pt idx="72">
                  <c:v>2.8000000000000004E-3</c:v>
                </c:pt>
                <c:pt idx="73">
                  <c:v>3.4000000000000002E-3</c:v>
                </c:pt>
                <c:pt idx="74">
                  <c:v>2.1875000000000002E-3</c:v>
                </c:pt>
                <c:pt idx="75">
                  <c:v>5.0000000000000001E-3</c:v>
                </c:pt>
                <c:pt idx="76">
                  <c:v>5.0000000000000001E-3</c:v>
                </c:pt>
                <c:pt idx="77">
                  <c:v>4.0000000000000001E-3</c:v>
                </c:pt>
                <c:pt idx="78">
                  <c:v>5.5000000000000005E-3</c:v>
                </c:pt>
                <c:pt idx="79">
                  <c:v>5.0000000000000001E-3</c:v>
                </c:pt>
                <c:pt idx="80">
                  <c:v>3.7499999999999999E-3</c:v>
                </c:pt>
                <c:pt idx="81">
                  <c:v>2.4000000000000002E-3</c:v>
                </c:pt>
                <c:pt idx="82">
                  <c:v>2.5000000000000001E-3</c:v>
                </c:pt>
                <c:pt idx="83">
                  <c:v>1E-3</c:v>
                </c:pt>
                <c:pt idx="84">
                  <c:v>1.75E-3</c:v>
                </c:pt>
                <c:pt idx="85">
                  <c:v>4.0000000000000001E-3</c:v>
                </c:pt>
                <c:pt idx="86">
                  <c:v>1E-3</c:v>
                </c:pt>
                <c:pt idx="87">
                  <c:v>2.5000000000000001E-3</c:v>
                </c:pt>
                <c:pt idx="88">
                  <c:v>2.1999999999999997E-3</c:v>
                </c:pt>
                <c:pt idx="89">
                  <c:v>5.0000000000000001E-3</c:v>
                </c:pt>
                <c:pt idx="90">
                  <c:v>5.2500000000000003E-3</c:v>
                </c:pt>
                <c:pt idx="91">
                  <c:v>4.8000000000000004E-3</c:v>
                </c:pt>
                <c:pt idx="92">
                  <c:v>2.6666666666666666E-3</c:v>
                </c:pt>
                <c:pt idx="93">
                  <c:v>1E-3</c:v>
                </c:pt>
                <c:pt idx="94">
                  <c:v>2E-3</c:v>
                </c:pt>
                <c:pt idx="95">
                  <c:v>3.2500000000000003E-3</c:v>
                </c:pt>
                <c:pt idx="96">
                  <c:v>1.75E-3</c:v>
                </c:pt>
                <c:pt idx="97">
                  <c:v>3.6666666666666666E-3</c:v>
                </c:pt>
                <c:pt idx="98">
                  <c:v>0</c:v>
                </c:pt>
                <c:pt idx="99">
                  <c:v>2.5000000000000001E-3</c:v>
                </c:pt>
                <c:pt idx="100">
                  <c:v>2.2500000000000003E-3</c:v>
                </c:pt>
                <c:pt idx="101">
                  <c:v>2.4000000000000002E-3</c:v>
                </c:pt>
                <c:pt idx="102">
                  <c:v>3.3333333333333335E-3</c:v>
                </c:pt>
                <c:pt idx="103">
                  <c:v>2.5000000000000001E-4</c:v>
                </c:pt>
                <c:pt idx="104">
                  <c:v>1.4285714285714287E-4</c:v>
                </c:pt>
                <c:pt idx="105">
                  <c:v>2.6666666666666666E-3</c:v>
                </c:pt>
                <c:pt idx="106">
                  <c:v>1.8000000000000002E-3</c:v>
                </c:pt>
                <c:pt idx="107">
                  <c:v>1.2307692307692308E-3</c:v>
                </c:pt>
                <c:pt idx="108">
                  <c:v>5.0000000000000001E-3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3.3333333333333332E-4</c:v>
                </c:pt>
                <c:pt idx="118">
                  <c:v>0</c:v>
                </c:pt>
                <c:pt idx="119">
                  <c:v>1.6666666666666668E-3</c:v>
                </c:pt>
                <c:pt idx="120">
                  <c:v>0</c:v>
                </c:pt>
                <c:pt idx="121">
                  <c:v>0</c:v>
                </c:pt>
                <c:pt idx="122">
                  <c:v>4.0000000000000001E-3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5.0000000000000001E-4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CA7-4D9D-8544-2B0A083D8B09}"/>
            </c:ext>
          </c:extLst>
        </c:ser>
        <c:ser>
          <c:idx val="6"/>
          <c:order val="4"/>
          <c:tx>
            <c:strRef>
              <c:f>Summary!$H$2</c:f>
              <c:strCache>
                <c:ptCount val="1"/>
                <c:pt idx="0">
                  <c:v>ACT</c:v>
                </c:pt>
              </c:strCache>
            </c:strRef>
          </c:tx>
          <c:spPr>
            <a:ln w="38100">
              <a:solidFill>
                <a:srgbClr val="00FFFF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Summary!$H$3:$H$133</c:f>
              <c:numCache>
                <c:formatCode>0.0%</c:formatCode>
                <c:ptCount val="131"/>
                <c:pt idx="0">
                  <c:v>1.5100000000000001E-2</c:v>
                </c:pt>
                <c:pt idx="1">
                  <c:v>1.3333333333333334E-2</c:v>
                </c:pt>
                <c:pt idx="2">
                  <c:v>1.375E-2</c:v>
                </c:pt>
                <c:pt idx="3">
                  <c:v>1.3666666666666666E-2</c:v>
                </c:pt>
                <c:pt idx="4">
                  <c:v>1.2E-2</c:v>
                </c:pt>
                <c:pt idx="5">
                  <c:v>1.6333333333333335E-2</c:v>
                </c:pt>
                <c:pt idx="6">
                  <c:v>9.75E-3</c:v>
                </c:pt>
                <c:pt idx="7">
                  <c:v>1.525E-2</c:v>
                </c:pt>
                <c:pt idx="8">
                  <c:v>1.35E-2</c:v>
                </c:pt>
                <c:pt idx="9">
                  <c:v>1.2666666666666666E-2</c:v>
                </c:pt>
                <c:pt idx="10">
                  <c:v>1.4E-2</c:v>
                </c:pt>
                <c:pt idx="11">
                  <c:v>1.0666666666666666E-2</c:v>
                </c:pt>
                <c:pt idx="12">
                  <c:v>1.2E-2</c:v>
                </c:pt>
                <c:pt idx="13">
                  <c:v>1.4400000000000001E-2</c:v>
                </c:pt>
                <c:pt idx="14">
                  <c:v>1.0499999999999999E-2</c:v>
                </c:pt>
                <c:pt idx="15">
                  <c:v>5.0000000000000001E-3</c:v>
                </c:pt>
                <c:pt idx="16">
                  <c:v>1.15E-2</c:v>
                </c:pt>
                <c:pt idx="17">
                  <c:v>1.4500000000000001E-2</c:v>
                </c:pt>
                <c:pt idx="18">
                  <c:v>1.4599999999999998E-2</c:v>
                </c:pt>
                <c:pt idx="19">
                  <c:v>1.0499999999999999E-2</c:v>
                </c:pt>
                <c:pt idx="20">
                  <c:v>6.5000000000000014E-3</c:v>
                </c:pt>
                <c:pt idx="21">
                  <c:v>1.04E-2</c:v>
                </c:pt>
                <c:pt idx="22">
                  <c:v>9.1999999999999998E-3</c:v>
                </c:pt>
                <c:pt idx="23">
                  <c:v>1.1999999999999999E-2</c:v>
                </c:pt>
                <c:pt idx="24">
                  <c:v>1.0999999999999999E-2</c:v>
                </c:pt>
                <c:pt idx="25">
                  <c:v>6.1999999999999998E-3</c:v>
                </c:pt>
                <c:pt idx="26">
                  <c:v>1.14E-2</c:v>
                </c:pt>
                <c:pt idx="27">
                  <c:v>1.1250000000000001E-2</c:v>
                </c:pt>
                <c:pt idx="28">
                  <c:v>7.5000000000000006E-3</c:v>
                </c:pt>
                <c:pt idx="29">
                  <c:v>9.4285714285714285E-3</c:v>
                </c:pt>
                <c:pt idx="30">
                  <c:v>1.4800000000000002E-2</c:v>
                </c:pt>
                <c:pt idx="31">
                  <c:v>8.3333333333333332E-3</c:v>
                </c:pt>
                <c:pt idx="32">
                  <c:v>1.0571428571428574E-2</c:v>
                </c:pt>
                <c:pt idx="33">
                  <c:v>1.32E-2</c:v>
                </c:pt>
                <c:pt idx="34">
                  <c:v>1.0666666666666666E-2</c:v>
                </c:pt>
                <c:pt idx="35">
                  <c:v>1.4833333333333336E-2</c:v>
                </c:pt>
                <c:pt idx="36">
                  <c:v>1.5200000000000002E-2</c:v>
                </c:pt>
                <c:pt idx="37">
                  <c:v>2.0000000000000004E-2</c:v>
                </c:pt>
                <c:pt idx="38">
                  <c:v>3.0200000000000005E-2</c:v>
                </c:pt>
                <c:pt idx="39">
                  <c:v>0.04</c:v>
                </c:pt>
                <c:pt idx="40">
                  <c:v>3.2500000000000001E-2</c:v>
                </c:pt>
                <c:pt idx="41">
                  <c:v>2.0750000000000001E-2</c:v>
                </c:pt>
                <c:pt idx="42">
                  <c:v>2.0500000000000001E-2</c:v>
                </c:pt>
                <c:pt idx="43">
                  <c:v>2.8666666666666663E-2</c:v>
                </c:pt>
                <c:pt idx="44">
                  <c:v>0.02</c:v>
                </c:pt>
                <c:pt idx="45">
                  <c:v>1.8333333333333333E-2</c:v>
                </c:pt>
                <c:pt idx="46">
                  <c:v>1.4999999999999999E-2</c:v>
                </c:pt>
                <c:pt idx="47">
                  <c:v>1.2999999999999999E-2</c:v>
                </c:pt>
                <c:pt idx="48">
                  <c:v>2.6000000000000002E-2</c:v>
                </c:pt>
                <c:pt idx="49">
                  <c:v>1.6500000000000001E-2</c:v>
                </c:pt>
                <c:pt idx="50">
                  <c:v>1.9E-2</c:v>
                </c:pt>
                <c:pt idx="51">
                  <c:v>1.6E-2</c:v>
                </c:pt>
                <c:pt idx="52">
                  <c:v>0.02</c:v>
                </c:pt>
                <c:pt idx="53">
                  <c:v>1.4E-2</c:v>
                </c:pt>
                <c:pt idx="54">
                  <c:v>0.02</c:v>
                </c:pt>
                <c:pt idx="55">
                  <c:v>1.4750000000000001E-2</c:v>
                </c:pt>
                <c:pt idx="56">
                  <c:v>1.7000000000000001E-2</c:v>
                </c:pt>
                <c:pt idx="57">
                  <c:v>1.5333333333333332E-2</c:v>
                </c:pt>
                <c:pt idx="58">
                  <c:v>0.02</c:v>
                </c:pt>
                <c:pt idx="59">
                  <c:v>1.8499999999999999E-2</c:v>
                </c:pt>
                <c:pt idx="60">
                  <c:v>1.1999999999999999E-2</c:v>
                </c:pt>
                <c:pt idx="61">
                  <c:v>9.6666666666666654E-3</c:v>
                </c:pt>
                <c:pt idx="62">
                  <c:v>0.01</c:v>
                </c:pt>
                <c:pt idx="63">
                  <c:v>1.15E-2</c:v>
                </c:pt>
                <c:pt idx="64">
                  <c:v>1.2500000000000001E-2</c:v>
                </c:pt>
                <c:pt idx="65">
                  <c:v>9.7500000000000017E-3</c:v>
                </c:pt>
                <c:pt idx="66">
                  <c:v>1.2500000000000001E-2</c:v>
                </c:pt>
                <c:pt idx="67">
                  <c:v>1.2333333333333335E-2</c:v>
                </c:pt>
                <c:pt idx="68">
                  <c:v>1.9800000000000002E-2</c:v>
                </c:pt>
                <c:pt idx="69">
                  <c:v>2.4666666666666667E-2</c:v>
                </c:pt>
                <c:pt idx="70">
                  <c:v>2.2333333333333334E-2</c:v>
                </c:pt>
                <c:pt idx="71">
                  <c:v>1.7000000000000001E-2</c:v>
                </c:pt>
                <c:pt idx="72">
                  <c:v>1.4799999999999999E-2</c:v>
                </c:pt>
                <c:pt idx="73">
                  <c:v>1.34E-2</c:v>
                </c:pt>
                <c:pt idx="74">
                  <c:v>1.3000000000000005E-2</c:v>
                </c:pt>
                <c:pt idx="75">
                  <c:v>5.0000000000000001E-3</c:v>
                </c:pt>
                <c:pt idx="76">
                  <c:v>5.6666666666666671E-3</c:v>
                </c:pt>
                <c:pt idx="77">
                  <c:v>5.0000000000000001E-3</c:v>
                </c:pt>
                <c:pt idx="78">
                  <c:v>1.75E-3</c:v>
                </c:pt>
                <c:pt idx="79">
                  <c:v>5.6666666666666671E-3</c:v>
                </c:pt>
                <c:pt idx="80">
                  <c:v>4.0000000000000001E-3</c:v>
                </c:pt>
                <c:pt idx="81">
                  <c:v>5.3999999999999994E-3</c:v>
                </c:pt>
                <c:pt idx="82">
                  <c:v>7.4999999999999997E-3</c:v>
                </c:pt>
                <c:pt idx="83">
                  <c:v>5.2500000000000003E-3</c:v>
                </c:pt>
                <c:pt idx="84">
                  <c:v>4.2500000000000003E-3</c:v>
                </c:pt>
                <c:pt idx="85">
                  <c:v>4.5000000000000005E-3</c:v>
                </c:pt>
                <c:pt idx="86">
                  <c:v>5.0000000000000001E-3</c:v>
                </c:pt>
                <c:pt idx="87">
                  <c:v>5.0000000000000001E-3</c:v>
                </c:pt>
                <c:pt idx="88">
                  <c:v>3.2000000000000002E-3</c:v>
                </c:pt>
                <c:pt idx="89">
                  <c:v>3.6666666666666666E-3</c:v>
                </c:pt>
                <c:pt idx="90">
                  <c:v>4.0000000000000001E-3</c:v>
                </c:pt>
                <c:pt idx="91">
                  <c:v>5.2000000000000006E-3</c:v>
                </c:pt>
                <c:pt idx="92">
                  <c:v>2.3333333333333335E-3</c:v>
                </c:pt>
                <c:pt idx="93">
                  <c:v>6.0000000000000001E-3</c:v>
                </c:pt>
                <c:pt idx="94">
                  <c:v>4.0000000000000001E-3</c:v>
                </c:pt>
                <c:pt idx="95">
                  <c:v>4.5000000000000005E-3</c:v>
                </c:pt>
                <c:pt idx="96">
                  <c:v>5.2500000000000003E-3</c:v>
                </c:pt>
                <c:pt idx="97">
                  <c:v>4.333333333333334E-3</c:v>
                </c:pt>
                <c:pt idx="98">
                  <c:v>0</c:v>
                </c:pt>
                <c:pt idx="99">
                  <c:v>0</c:v>
                </c:pt>
                <c:pt idx="100">
                  <c:v>4.7499999999999999E-3</c:v>
                </c:pt>
                <c:pt idx="101">
                  <c:v>7.4000000000000012E-3</c:v>
                </c:pt>
                <c:pt idx="102">
                  <c:v>5.0000000000000001E-3</c:v>
                </c:pt>
                <c:pt idx="103">
                  <c:v>6.7499999999999999E-3</c:v>
                </c:pt>
                <c:pt idx="104">
                  <c:v>7.1428571428571435E-3</c:v>
                </c:pt>
                <c:pt idx="105">
                  <c:v>3.3333333333333335E-3</c:v>
                </c:pt>
                <c:pt idx="106">
                  <c:v>4.8999999999999998E-3</c:v>
                </c:pt>
                <c:pt idx="107">
                  <c:v>4.4615384615384612E-3</c:v>
                </c:pt>
                <c:pt idx="108">
                  <c:v>5.0000000000000001E-3</c:v>
                </c:pt>
                <c:pt idx="109">
                  <c:v>5.0000000000000001E-3</c:v>
                </c:pt>
                <c:pt idx="110">
                  <c:v>9.4999999999999998E-3</c:v>
                </c:pt>
                <c:pt idx="111">
                  <c:v>7.0000000000000001E-3</c:v>
                </c:pt>
                <c:pt idx="112">
                  <c:v>1.5E-3</c:v>
                </c:pt>
                <c:pt idx="113">
                  <c:v>0.01</c:v>
                </c:pt>
                <c:pt idx="114">
                  <c:v>7.6666666666666662E-3</c:v>
                </c:pt>
                <c:pt idx="115">
                  <c:v>5.3333333333333332E-3</c:v>
                </c:pt>
                <c:pt idx="116">
                  <c:v>0.01</c:v>
                </c:pt>
                <c:pt idx="117">
                  <c:v>4.6666666666666671E-3</c:v>
                </c:pt>
                <c:pt idx="118">
                  <c:v>3.5000000000000001E-3</c:v>
                </c:pt>
                <c:pt idx="119">
                  <c:v>4.0000000000000001E-3</c:v>
                </c:pt>
                <c:pt idx="120">
                  <c:v>3.5000000000000001E-3</c:v>
                </c:pt>
                <c:pt idx="121">
                  <c:v>6.5000000000000006E-3</c:v>
                </c:pt>
                <c:pt idx="122">
                  <c:v>6.5000000000000006E-3</c:v>
                </c:pt>
                <c:pt idx="123">
                  <c:v>5.0000000000000001E-3</c:v>
                </c:pt>
                <c:pt idx="124">
                  <c:v>4.0000000000000001E-3</c:v>
                </c:pt>
                <c:pt idx="125">
                  <c:v>0.01</c:v>
                </c:pt>
                <c:pt idx="126">
                  <c:v>1.0999999999999999E-2</c:v>
                </c:pt>
                <c:pt idx="127">
                  <c:v>7.0000000000000001E-3</c:v>
                </c:pt>
                <c:pt idx="128">
                  <c:v>4.0000000000000001E-3</c:v>
                </c:pt>
                <c:pt idx="129">
                  <c:v>0.01</c:v>
                </c:pt>
                <c:pt idx="130">
                  <c:v>6.0000000000000001E-3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CA7-4D9D-8544-2B0A083D8B09}"/>
            </c:ext>
          </c:extLst>
        </c:ser>
        <c:ser>
          <c:idx val="7"/>
          <c:order val="5"/>
          <c:tx>
            <c:strRef>
              <c:f>Summary!$I$2</c:f>
              <c:strCache>
                <c:ptCount val="1"/>
                <c:pt idx="0">
                  <c:v>Mana</c:v>
                </c:pt>
              </c:strCache>
            </c:strRef>
          </c:tx>
          <c:spPr>
            <a:ln w="38100">
              <a:solidFill>
                <a:srgbClr val="FF9900"/>
              </a:solidFill>
              <a:prstDash val="solid"/>
            </a:ln>
          </c:spPr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Summary!$I$3:$I$133</c:f>
              <c:numCache>
                <c:formatCode>General</c:formatCode>
                <c:ptCount val="131"/>
                <c:pt idx="67" formatCode="0.0%">
                  <c:v>5.0000000000000001E-3</c:v>
                </c:pt>
                <c:pt idx="68" formatCode="0.0%">
                  <c:v>3.8E-3</c:v>
                </c:pt>
                <c:pt idx="69" formatCode="0.0%">
                  <c:v>1.6666666666666668E-3</c:v>
                </c:pt>
                <c:pt idx="70" formatCode="0.0%">
                  <c:v>4.1666666666666666E-3</c:v>
                </c:pt>
                <c:pt idx="71" formatCode="0.0%">
                  <c:v>6.8333333333333336E-3</c:v>
                </c:pt>
                <c:pt idx="72" formatCode="0.0%">
                  <c:v>6.0000000000000001E-3</c:v>
                </c:pt>
                <c:pt idx="73" formatCode="0.0%">
                  <c:v>6.1999999999999998E-3</c:v>
                </c:pt>
                <c:pt idx="74" formatCode="0.0%">
                  <c:v>7.3750000000000005E-3</c:v>
                </c:pt>
                <c:pt idx="75" formatCode="0.0%">
                  <c:v>7.4999999999999997E-3</c:v>
                </c:pt>
                <c:pt idx="76" formatCode="0.0%">
                  <c:v>1.1000000000000001E-2</c:v>
                </c:pt>
                <c:pt idx="77" formatCode="0.0%">
                  <c:v>6.6666666666666671E-3</c:v>
                </c:pt>
                <c:pt idx="78" formatCode="0.0%">
                  <c:v>6.2500000000000003E-3</c:v>
                </c:pt>
                <c:pt idx="79" formatCode="0.0%">
                  <c:v>8.3333333333333332E-3</c:v>
                </c:pt>
                <c:pt idx="80" formatCode="0.0%">
                  <c:v>7.4000000000000012E-3</c:v>
                </c:pt>
                <c:pt idx="81" formatCode="0.0%">
                  <c:v>5.5999999999999999E-3</c:v>
                </c:pt>
                <c:pt idx="82" formatCode="0.0%">
                  <c:v>5.0000000000000001E-3</c:v>
                </c:pt>
                <c:pt idx="83" formatCode="0.0%">
                  <c:v>8.5000000000000006E-3</c:v>
                </c:pt>
                <c:pt idx="84" formatCode="0.0%">
                  <c:v>6.2500000000000003E-3</c:v>
                </c:pt>
                <c:pt idx="85" formatCode="0.0%">
                  <c:v>3.5000000000000001E-3</c:v>
                </c:pt>
                <c:pt idx="86" formatCode="0.0%">
                  <c:v>8.0000000000000002E-3</c:v>
                </c:pt>
                <c:pt idx="87" formatCode="0.0%">
                  <c:v>5.0000000000000001E-3</c:v>
                </c:pt>
                <c:pt idx="88" formatCode="0.0%">
                  <c:v>5.8000000000000005E-3</c:v>
                </c:pt>
                <c:pt idx="89" formatCode="0.0%">
                  <c:v>3.3333333333333335E-3</c:v>
                </c:pt>
                <c:pt idx="90" formatCode="0.0%">
                  <c:v>6.5000000000000006E-3</c:v>
                </c:pt>
                <c:pt idx="91" formatCode="0.0%">
                  <c:v>6.6E-3</c:v>
                </c:pt>
                <c:pt idx="92" formatCode="0.0%">
                  <c:v>6.6666666666666671E-3</c:v>
                </c:pt>
                <c:pt idx="93" formatCode="0.0%">
                  <c:v>7.2500000000000012E-3</c:v>
                </c:pt>
                <c:pt idx="94" formatCode="0.0%">
                  <c:v>5.0000000000000001E-3</c:v>
                </c:pt>
                <c:pt idx="95" formatCode="0.0%">
                  <c:v>4.2500000000000003E-3</c:v>
                </c:pt>
                <c:pt idx="96" formatCode="0.0%">
                  <c:v>5.0000000000000001E-3</c:v>
                </c:pt>
                <c:pt idx="97" formatCode="0.0%">
                  <c:v>1.1000000000000001E-2</c:v>
                </c:pt>
                <c:pt idx="98" formatCode="0.0%">
                  <c:v>9.4999999999999998E-3</c:v>
                </c:pt>
                <c:pt idx="99" formatCode="0.0%">
                  <c:v>4.0000000000000001E-3</c:v>
                </c:pt>
                <c:pt idx="100" formatCode="0.0%">
                  <c:v>5.7499999999999999E-3</c:v>
                </c:pt>
                <c:pt idx="101" formatCode="0.0%">
                  <c:v>3.4000000000000002E-3</c:v>
                </c:pt>
                <c:pt idx="102" formatCode="0.0%">
                  <c:v>8.3333333333333332E-3</c:v>
                </c:pt>
                <c:pt idx="103" formatCode="0.0%">
                  <c:v>8.5000000000000006E-3</c:v>
                </c:pt>
                <c:pt idx="104" formatCode="0.0%">
                  <c:v>1.8142857142857145E-2</c:v>
                </c:pt>
                <c:pt idx="105" formatCode="0.0%">
                  <c:v>1.9500000000000003E-2</c:v>
                </c:pt>
                <c:pt idx="106" formatCode="0.0%">
                  <c:v>2.2899999999999997E-2</c:v>
                </c:pt>
                <c:pt idx="107" formatCode="0.0%">
                  <c:v>1.723076923076923E-2</c:v>
                </c:pt>
                <c:pt idx="108" formatCode="0.0%">
                  <c:v>0.01</c:v>
                </c:pt>
                <c:pt idx="109" formatCode="0.0%">
                  <c:v>5.0000000000000001E-3</c:v>
                </c:pt>
                <c:pt idx="110" formatCode="0.0%">
                  <c:v>6.0000000000000001E-3</c:v>
                </c:pt>
                <c:pt idx="111" formatCode="0.0%">
                  <c:v>3.0000000000000001E-3</c:v>
                </c:pt>
                <c:pt idx="112" formatCode="0.0%">
                  <c:v>2E-3</c:v>
                </c:pt>
                <c:pt idx="113" formatCode="0.0%">
                  <c:v>0</c:v>
                </c:pt>
                <c:pt idx="114" formatCode="0.0%">
                  <c:v>3.6666666666666666E-3</c:v>
                </c:pt>
                <c:pt idx="115" formatCode="0.0%">
                  <c:v>3.3333333333333332E-4</c:v>
                </c:pt>
                <c:pt idx="116" formatCode="0.0%">
                  <c:v>0</c:v>
                </c:pt>
                <c:pt idx="117" formatCode="0.0%">
                  <c:v>1.6666666666666668E-3</c:v>
                </c:pt>
                <c:pt idx="118" formatCode="0.0%">
                  <c:v>3.5000000000000001E-3</c:v>
                </c:pt>
                <c:pt idx="119" formatCode="0.0%">
                  <c:v>2.3333333333333335E-3</c:v>
                </c:pt>
                <c:pt idx="120" formatCode="0.0%">
                  <c:v>2.5000000000000001E-3</c:v>
                </c:pt>
                <c:pt idx="121" formatCode="0.0%">
                  <c:v>2.5000000000000001E-3</c:v>
                </c:pt>
                <c:pt idx="122" formatCode="0.0%">
                  <c:v>0</c:v>
                </c:pt>
                <c:pt idx="123" formatCode="0.0%">
                  <c:v>0</c:v>
                </c:pt>
                <c:pt idx="124" formatCode="0.0%">
                  <c:v>4.0000000000000001E-3</c:v>
                </c:pt>
                <c:pt idx="125" formatCode="0.0%">
                  <c:v>5.0000000000000001E-3</c:v>
                </c:pt>
                <c:pt idx="126" formatCode="0.0%">
                  <c:v>0</c:v>
                </c:pt>
                <c:pt idx="127" formatCode="0.0%">
                  <c:v>0</c:v>
                </c:pt>
                <c:pt idx="128" formatCode="0.0%">
                  <c:v>5.0000000000000001E-3</c:v>
                </c:pt>
                <c:pt idx="129" formatCode="0.0%">
                  <c:v>5.0000000000000001E-3</c:v>
                </c:pt>
                <c:pt idx="130" formatCode="0.0%">
                  <c:v>4.5000000000000005E-3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CA7-4D9D-8544-2B0A083D8B09}"/>
            </c:ext>
          </c:extLst>
        </c:ser>
        <c:ser>
          <c:idx val="0"/>
          <c:order val="6"/>
          <c:tx>
            <c:strRef>
              <c:f>Summary!$J$2</c:f>
              <c:strCache>
                <c:ptCount val="1"/>
                <c:pt idx="0">
                  <c:v>Conservative</c:v>
                </c:pt>
              </c:strCache>
            </c:strRef>
          </c:tx>
          <c:marker>
            <c:symbol val="none"/>
          </c:marker>
          <c:cat>
            <c:numRef>
              <c:f>Summary!$A$3:$A$133</c:f>
              <c:numCache>
                <c:formatCode>dd-mm-yy</c:formatCode>
                <c:ptCount val="131"/>
                <c:pt idx="0">
                  <c:v>38612</c:v>
                </c:pt>
                <c:pt idx="1">
                  <c:v>38626</c:v>
                </c:pt>
                <c:pt idx="2">
                  <c:v>38657</c:v>
                </c:pt>
                <c:pt idx="3">
                  <c:v>38687</c:v>
                </c:pt>
                <c:pt idx="4">
                  <c:v>38718</c:v>
                </c:pt>
                <c:pt idx="5">
                  <c:v>38749</c:v>
                </c:pt>
                <c:pt idx="6">
                  <c:v>38777</c:v>
                </c:pt>
                <c:pt idx="7">
                  <c:v>38808</c:v>
                </c:pt>
                <c:pt idx="8">
                  <c:v>38838</c:v>
                </c:pt>
                <c:pt idx="9">
                  <c:v>38869</c:v>
                </c:pt>
                <c:pt idx="10">
                  <c:v>38899</c:v>
                </c:pt>
                <c:pt idx="11">
                  <c:v>38930</c:v>
                </c:pt>
                <c:pt idx="12">
                  <c:v>38961</c:v>
                </c:pt>
                <c:pt idx="13">
                  <c:v>38991</c:v>
                </c:pt>
                <c:pt idx="14">
                  <c:v>39022</c:v>
                </c:pt>
                <c:pt idx="15">
                  <c:v>39052</c:v>
                </c:pt>
                <c:pt idx="16">
                  <c:v>39083</c:v>
                </c:pt>
                <c:pt idx="17">
                  <c:v>39114</c:v>
                </c:pt>
                <c:pt idx="18">
                  <c:v>39142</c:v>
                </c:pt>
                <c:pt idx="19">
                  <c:v>39173</c:v>
                </c:pt>
                <c:pt idx="20">
                  <c:v>39203</c:v>
                </c:pt>
                <c:pt idx="21">
                  <c:v>39234</c:v>
                </c:pt>
                <c:pt idx="22">
                  <c:v>39264</c:v>
                </c:pt>
                <c:pt idx="23">
                  <c:v>39295</c:v>
                </c:pt>
                <c:pt idx="24">
                  <c:v>39326</c:v>
                </c:pt>
                <c:pt idx="25">
                  <c:v>39356</c:v>
                </c:pt>
                <c:pt idx="26">
                  <c:v>39387</c:v>
                </c:pt>
                <c:pt idx="27">
                  <c:v>39417</c:v>
                </c:pt>
                <c:pt idx="28">
                  <c:v>39448</c:v>
                </c:pt>
                <c:pt idx="29">
                  <c:v>39479</c:v>
                </c:pt>
                <c:pt idx="30">
                  <c:v>39508</c:v>
                </c:pt>
                <c:pt idx="31">
                  <c:v>39539</c:v>
                </c:pt>
                <c:pt idx="32">
                  <c:v>39569</c:v>
                </c:pt>
                <c:pt idx="33">
                  <c:v>39600</c:v>
                </c:pt>
                <c:pt idx="34">
                  <c:v>39630</c:v>
                </c:pt>
                <c:pt idx="35">
                  <c:v>39661</c:v>
                </c:pt>
                <c:pt idx="36">
                  <c:v>39692</c:v>
                </c:pt>
                <c:pt idx="37">
                  <c:v>39722</c:v>
                </c:pt>
                <c:pt idx="38">
                  <c:v>39753</c:v>
                </c:pt>
                <c:pt idx="39">
                  <c:v>39783</c:v>
                </c:pt>
                <c:pt idx="40">
                  <c:v>39814</c:v>
                </c:pt>
                <c:pt idx="41">
                  <c:v>39845</c:v>
                </c:pt>
                <c:pt idx="42">
                  <c:v>39873</c:v>
                </c:pt>
                <c:pt idx="43">
                  <c:v>39904</c:v>
                </c:pt>
                <c:pt idx="44">
                  <c:v>39934</c:v>
                </c:pt>
                <c:pt idx="45">
                  <c:v>39965</c:v>
                </c:pt>
                <c:pt idx="46">
                  <c:v>39995</c:v>
                </c:pt>
                <c:pt idx="47">
                  <c:v>40026</c:v>
                </c:pt>
                <c:pt idx="48">
                  <c:v>40057</c:v>
                </c:pt>
                <c:pt idx="49">
                  <c:v>40087</c:v>
                </c:pt>
                <c:pt idx="50">
                  <c:v>40118</c:v>
                </c:pt>
                <c:pt idx="51">
                  <c:v>40148</c:v>
                </c:pt>
                <c:pt idx="52">
                  <c:v>40179</c:v>
                </c:pt>
                <c:pt idx="53">
                  <c:v>40210</c:v>
                </c:pt>
                <c:pt idx="54">
                  <c:v>40238</c:v>
                </c:pt>
                <c:pt idx="55">
                  <c:v>40269</c:v>
                </c:pt>
                <c:pt idx="56">
                  <c:v>40299</c:v>
                </c:pt>
                <c:pt idx="57">
                  <c:v>40330</c:v>
                </c:pt>
                <c:pt idx="58">
                  <c:v>40360</c:v>
                </c:pt>
                <c:pt idx="59">
                  <c:v>40391</c:v>
                </c:pt>
                <c:pt idx="60">
                  <c:v>40422</c:v>
                </c:pt>
                <c:pt idx="61">
                  <c:v>40452</c:v>
                </c:pt>
                <c:pt idx="62">
                  <c:v>40483</c:v>
                </c:pt>
                <c:pt idx="63">
                  <c:v>40513</c:v>
                </c:pt>
                <c:pt idx="64">
                  <c:v>40544</c:v>
                </c:pt>
                <c:pt idx="65">
                  <c:v>40575</c:v>
                </c:pt>
                <c:pt idx="66">
                  <c:v>40603</c:v>
                </c:pt>
                <c:pt idx="67">
                  <c:v>40634</c:v>
                </c:pt>
                <c:pt idx="68">
                  <c:v>40664</c:v>
                </c:pt>
                <c:pt idx="69">
                  <c:v>40695</c:v>
                </c:pt>
                <c:pt idx="70">
                  <c:v>40725</c:v>
                </c:pt>
                <c:pt idx="71">
                  <c:v>40756</c:v>
                </c:pt>
                <c:pt idx="72">
                  <c:v>40787</c:v>
                </c:pt>
                <c:pt idx="73">
                  <c:v>40817</c:v>
                </c:pt>
                <c:pt idx="74">
                  <c:v>40848</c:v>
                </c:pt>
                <c:pt idx="75">
                  <c:v>40909</c:v>
                </c:pt>
                <c:pt idx="76">
                  <c:v>40940</c:v>
                </c:pt>
                <c:pt idx="77">
                  <c:v>40969</c:v>
                </c:pt>
                <c:pt idx="78">
                  <c:v>41000</c:v>
                </c:pt>
                <c:pt idx="79">
                  <c:v>41030</c:v>
                </c:pt>
                <c:pt idx="80">
                  <c:v>41061</c:v>
                </c:pt>
                <c:pt idx="81">
                  <c:v>41091</c:v>
                </c:pt>
                <c:pt idx="82">
                  <c:v>41122</c:v>
                </c:pt>
                <c:pt idx="83">
                  <c:v>41153</c:v>
                </c:pt>
                <c:pt idx="84">
                  <c:v>41183</c:v>
                </c:pt>
                <c:pt idx="85">
                  <c:v>41214</c:v>
                </c:pt>
                <c:pt idx="86">
                  <c:v>41244</c:v>
                </c:pt>
                <c:pt idx="87">
                  <c:v>41275</c:v>
                </c:pt>
                <c:pt idx="88">
                  <c:v>41306</c:v>
                </c:pt>
                <c:pt idx="89">
                  <c:v>41334</c:v>
                </c:pt>
                <c:pt idx="90">
                  <c:v>41365</c:v>
                </c:pt>
                <c:pt idx="91">
                  <c:v>41395</c:v>
                </c:pt>
                <c:pt idx="92">
                  <c:v>41426</c:v>
                </c:pt>
                <c:pt idx="93">
                  <c:v>41456</c:v>
                </c:pt>
                <c:pt idx="94">
                  <c:v>41487</c:v>
                </c:pt>
                <c:pt idx="95">
                  <c:v>41518</c:v>
                </c:pt>
                <c:pt idx="96">
                  <c:v>41548</c:v>
                </c:pt>
                <c:pt idx="97">
                  <c:v>41579</c:v>
                </c:pt>
                <c:pt idx="98">
                  <c:v>41609</c:v>
                </c:pt>
                <c:pt idx="99">
                  <c:v>41640</c:v>
                </c:pt>
                <c:pt idx="100">
                  <c:v>41671</c:v>
                </c:pt>
                <c:pt idx="101">
                  <c:v>41699</c:v>
                </c:pt>
                <c:pt idx="102">
                  <c:v>41730</c:v>
                </c:pt>
                <c:pt idx="103">
                  <c:v>41760</c:v>
                </c:pt>
                <c:pt idx="104">
                  <c:v>41791</c:v>
                </c:pt>
                <c:pt idx="105">
                  <c:v>41821</c:v>
                </c:pt>
                <c:pt idx="106">
                  <c:v>41852</c:v>
                </c:pt>
                <c:pt idx="107">
                  <c:v>41883</c:v>
                </c:pt>
                <c:pt idx="108">
                  <c:v>41913</c:v>
                </c:pt>
                <c:pt idx="109">
                  <c:v>41944</c:v>
                </c:pt>
                <c:pt idx="110">
                  <c:v>41974</c:v>
                </c:pt>
                <c:pt idx="111">
                  <c:v>42005</c:v>
                </c:pt>
                <c:pt idx="112">
                  <c:v>42036</c:v>
                </c:pt>
                <c:pt idx="113">
                  <c:v>42064</c:v>
                </c:pt>
                <c:pt idx="114">
                  <c:v>42095</c:v>
                </c:pt>
                <c:pt idx="115">
                  <c:v>42125</c:v>
                </c:pt>
                <c:pt idx="116">
                  <c:v>42156</c:v>
                </c:pt>
                <c:pt idx="117">
                  <c:v>42186</c:v>
                </c:pt>
                <c:pt idx="118">
                  <c:v>42217</c:v>
                </c:pt>
                <c:pt idx="119">
                  <c:v>42248</c:v>
                </c:pt>
                <c:pt idx="120">
                  <c:v>42278</c:v>
                </c:pt>
                <c:pt idx="121">
                  <c:v>42309</c:v>
                </c:pt>
                <c:pt idx="122">
                  <c:v>42339</c:v>
                </c:pt>
                <c:pt idx="123">
                  <c:v>42370</c:v>
                </c:pt>
                <c:pt idx="124">
                  <c:v>42401</c:v>
                </c:pt>
                <c:pt idx="125">
                  <c:v>42430</c:v>
                </c:pt>
                <c:pt idx="126">
                  <c:v>42461</c:v>
                </c:pt>
                <c:pt idx="127">
                  <c:v>42491</c:v>
                </c:pt>
                <c:pt idx="128">
                  <c:v>42522</c:v>
                </c:pt>
                <c:pt idx="129">
                  <c:v>42552</c:v>
                </c:pt>
                <c:pt idx="130">
                  <c:v>42583</c:v>
                </c:pt>
              </c:numCache>
            </c:numRef>
          </c:cat>
          <c:val>
            <c:numRef>
              <c:f>Summary!$J$3:$J$133</c:f>
              <c:numCache>
                <c:formatCode>General</c:formatCode>
                <c:ptCount val="131"/>
                <c:pt idx="76" formatCode="0.0%">
                  <c:v>1.4E-2</c:v>
                </c:pt>
                <c:pt idx="77" formatCode="0.0%">
                  <c:v>1.4E-2</c:v>
                </c:pt>
                <c:pt idx="78" formatCode="0.0%">
                  <c:v>6.0000000000000001E-3</c:v>
                </c:pt>
                <c:pt idx="79" formatCode="0.0%">
                  <c:v>1.4E-2</c:v>
                </c:pt>
                <c:pt idx="80" formatCode="0.0%">
                  <c:v>8.0000000000000002E-3</c:v>
                </c:pt>
                <c:pt idx="81" formatCode="0.0%">
                  <c:v>1.575E-2</c:v>
                </c:pt>
                <c:pt idx="82" formatCode="0.0%">
                  <c:v>0.01</c:v>
                </c:pt>
                <c:pt idx="83" formatCode="0.0%">
                  <c:v>1.6E-2</c:v>
                </c:pt>
                <c:pt idx="84" formatCode="0.0%">
                  <c:v>1.7500000000000002E-2</c:v>
                </c:pt>
                <c:pt idx="85" formatCode="0.0%">
                  <c:v>1.2500000000000001E-2</c:v>
                </c:pt>
                <c:pt idx="86" formatCode="0.0%">
                  <c:v>1.2E-2</c:v>
                </c:pt>
                <c:pt idx="87" formatCode="0.0%">
                  <c:v>0.01</c:v>
                </c:pt>
                <c:pt idx="88" formatCode="0.0%">
                  <c:v>1.4799999999999999E-2</c:v>
                </c:pt>
                <c:pt idx="89" formatCode="0.0%">
                  <c:v>1.4333333333333332E-2</c:v>
                </c:pt>
                <c:pt idx="90" formatCode="0.0%">
                  <c:v>1.7000000000000001E-2</c:v>
                </c:pt>
                <c:pt idx="91" formatCode="0.0%">
                  <c:v>1.7600000000000001E-2</c:v>
                </c:pt>
                <c:pt idx="92" formatCode="0.0%">
                  <c:v>1.8333333333333337E-2</c:v>
                </c:pt>
                <c:pt idx="93" formatCode="0.0%">
                  <c:v>1.1749999999999998E-2</c:v>
                </c:pt>
                <c:pt idx="94" formatCode="0.0%">
                  <c:v>1.1333333333333334E-2</c:v>
                </c:pt>
                <c:pt idx="95" formatCode="0.0%">
                  <c:v>1.325E-2</c:v>
                </c:pt>
                <c:pt idx="96" formatCode="0.0%">
                  <c:v>1.325E-2</c:v>
                </c:pt>
                <c:pt idx="97" formatCode="0.0%">
                  <c:v>2.1000000000000001E-2</c:v>
                </c:pt>
                <c:pt idx="98" formatCode="0.0%">
                  <c:v>1.35E-2</c:v>
                </c:pt>
                <c:pt idx="99" formatCode="0.0%">
                  <c:v>2.3E-2</c:v>
                </c:pt>
                <c:pt idx="100" formatCode="0.0%">
                  <c:v>1.4750000000000001E-2</c:v>
                </c:pt>
                <c:pt idx="101" formatCode="0.0%">
                  <c:v>1.9E-2</c:v>
                </c:pt>
                <c:pt idx="102" formatCode="0.0%">
                  <c:v>1.6666666666666666E-2</c:v>
                </c:pt>
                <c:pt idx="103" formatCode="0.0%">
                  <c:v>1.5500000000000002E-2</c:v>
                </c:pt>
                <c:pt idx="104" formatCode="0.0%">
                  <c:v>1.3857142857142856E-2</c:v>
                </c:pt>
                <c:pt idx="105" formatCode="0.0%">
                  <c:v>1.4833333333333332E-2</c:v>
                </c:pt>
                <c:pt idx="106" formatCode="0.0%">
                  <c:v>2.9200000000000004E-2</c:v>
                </c:pt>
                <c:pt idx="107" formatCode="0.0%">
                  <c:v>3.8461538461538464E-2</c:v>
                </c:pt>
                <c:pt idx="108" formatCode="0.0%">
                  <c:v>0.05</c:v>
                </c:pt>
                <c:pt idx="109" formatCode="0.0%">
                  <c:v>0.02</c:v>
                </c:pt>
                <c:pt idx="110" formatCode="0.0%">
                  <c:v>2.7000000000000003E-2</c:v>
                </c:pt>
                <c:pt idx="111" formatCode="0.0%">
                  <c:v>2.35E-2</c:v>
                </c:pt>
                <c:pt idx="112" formatCode="0.0%">
                  <c:v>1.4999999999999999E-2</c:v>
                </c:pt>
                <c:pt idx="113" formatCode="0.0%">
                  <c:v>1.4999999999999999E-2</c:v>
                </c:pt>
                <c:pt idx="114" formatCode="0.0%">
                  <c:v>1.2000000000000002E-2</c:v>
                </c:pt>
                <c:pt idx="115" formatCode="0.0%">
                  <c:v>1.7333333333333336E-2</c:v>
                </c:pt>
                <c:pt idx="116" formatCode="0.0%">
                  <c:v>0.01</c:v>
                </c:pt>
                <c:pt idx="117" formatCode="0.0%">
                  <c:v>7.3333333333333332E-3</c:v>
                </c:pt>
                <c:pt idx="118" formatCode="0.0%">
                  <c:v>3.0000000000000001E-3</c:v>
                </c:pt>
                <c:pt idx="119" formatCode="0.0%">
                  <c:v>5.3333333333333332E-3</c:v>
                </c:pt>
                <c:pt idx="120" formatCode="0.0%">
                  <c:v>4.5000000000000005E-3</c:v>
                </c:pt>
                <c:pt idx="121" formatCode="0.0%">
                  <c:v>6.0000000000000001E-3</c:v>
                </c:pt>
                <c:pt idx="122" formatCode="0.0%">
                  <c:v>2.5000000000000001E-3</c:v>
                </c:pt>
                <c:pt idx="123" formatCode="0.0%">
                  <c:v>0.01</c:v>
                </c:pt>
                <c:pt idx="124" formatCode="0.0%">
                  <c:v>0.01</c:v>
                </c:pt>
                <c:pt idx="125" formatCode="0.0%">
                  <c:v>5.0000000000000001E-3</c:v>
                </c:pt>
                <c:pt idx="126" formatCode="0.0%">
                  <c:v>6.5000000000000006E-3</c:v>
                </c:pt>
                <c:pt idx="127" formatCode="0.0%">
                  <c:v>2.5000000000000001E-3</c:v>
                </c:pt>
                <c:pt idx="128" formatCode="0.0%">
                  <c:v>8.5000000000000006E-3</c:v>
                </c:pt>
                <c:pt idx="129" formatCode="0.0%">
                  <c:v>5.0000000000000001E-3</c:v>
                </c:pt>
                <c:pt idx="130" formatCode="0.0%">
                  <c:v>7.4999999999999997E-3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CA7-4D9D-8544-2B0A083D8B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7433616"/>
        <c:axId val="237438320"/>
      </c:lineChart>
      <c:dateAx>
        <c:axId val="237433616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7438320"/>
        <c:crosses val="autoZero"/>
        <c:auto val="1"/>
        <c:lblOffset val="100"/>
        <c:baseTimeUnit val="months"/>
        <c:majorUnit val="3"/>
        <c:majorTimeUnit val="months"/>
        <c:minorUnit val="1"/>
        <c:minorTimeUnit val="months"/>
      </c:dateAx>
      <c:valAx>
        <c:axId val="23743832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7433616"/>
        <c:crosses val="autoZero"/>
        <c:crossBetween val="between"/>
        <c:majorUnit val="1.0000000000000002E-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6.1893347814281838E-2"/>
          <c:y val="0.95755517826825132"/>
          <c:w val="0.90621406462123255"/>
          <c:h val="2.8862478777589184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NZ"/>
              <a:t>Male </a:t>
            </a:r>
            <a:r>
              <a:rPr lang="en-NZ" sz="1800" b="1" i="0" u="none" strike="noStrike" baseline="0">
                <a:effectLst/>
              </a:rPr>
              <a:t>Decided</a:t>
            </a:r>
            <a:r>
              <a:rPr lang="en-NZ"/>
              <a:t> Party Vote on last three polls (n=500)</a:t>
            </a:r>
          </a:p>
        </c:rich>
      </c:tx>
      <c:layout>
        <c:manualLayout>
          <c:xMode val="edge"/>
          <c:yMode val="edge"/>
          <c:x val="0.19655172413793104"/>
          <c:y val="2.03390102255317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8965517241379309E-2"/>
          <c:y val="0.15480225988700566"/>
          <c:w val="0.92206896551724138"/>
          <c:h val="0.65310734463276832"/>
        </c:manualLayout>
      </c:layout>
      <c:lineChart>
        <c:grouping val="standard"/>
        <c:varyColors val="0"/>
        <c:ser>
          <c:idx val="0"/>
          <c:order val="0"/>
          <c:tx>
            <c:v>Labour</c:v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Data!$D$46:$ZA$46</c:f>
              <c:numCache>
                <c:formatCode>dd-mm-yy</c:formatCode>
                <c:ptCount val="674"/>
                <c:pt idx="0">
                  <c:v>39814</c:v>
                </c:pt>
                <c:pt idx="1">
                  <c:v>39854</c:v>
                </c:pt>
                <c:pt idx="2">
                  <c:v>39861</c:v>
                </c:pt>
                <c:pt idx="3">
                  <c:v>39868</c:v>
                </c:pt>
                <c:pt idx="4">
                  <c:v>39875</c:v>
                </c:pt>
                <c:pt idx="5">
                  <c:v>39882</c:v>
                </c:pt>
                <c:pt idx="6">
                  <c:v>39889</c:v>
                </c:pt>
                <c:pt idx="7">
                  <c:v>39898</c:v>
                </c:pt>
                <c:pt idx="8">
                  <c:v>39903</c:v>
                </c:pt>
                <c:pt idx="9">
                  <c:v>39910</c:v>
                </c:pt>
                <c:pt idx="10">
                  <c:v>39918</c:v>
                </c:pt>
                <c:pt idx="11">
                  <c:v>39924</c:v>
                </c:pt>
                <c:pt idx="12">
                  <c:v>39931</c:v>
                </c:pt>
                <c:pt idx="13">
                  <c:v>39938</c:v>
                </c:pt>
                <c:pt idx="14">
                  <c:v>39945</c:v>
                </c:pt>
                <c:pt idx="15">
                  <c:v>39952</c:v>
                </c:pt>
                <c:pt idx="16">
                  <c:v>39959</c:v>
                </c:pt>
                <c:pt idx="17">
                  <c:v>39967</c:v>
                </c:pt>
                <c:pt idx="18">
                  <c:v>39973</c:v>
                </c:pt>
                <c:pt idx="19">
                  <c:v>39980</c:v>
                </c:pt>
                <c:pt idx="20">
                  <c:v>39987</c:v>
                </c:pt>
                <c:pt idx="21">
                  <c:v>39994</c:v>
                </c:pt>
                <c:pt idx="22">
                  <c:v>40001</c:v>
                </c:pt>
                <c:pt idx="23">
                  <c:v>40008</c:v>
                </c:pt>
                <c:pt idx="24">
                  <c:v>40015</c:v>
                </c:pt>
                <c:pt idx="25">
                  <c:v>40022</c:v>
                </c:pt>
                <c:pt idx="26">
                  <c:v>40029</c:v>
                </c:pt>
                <c:pt idx="27">
                  <c:v>40036</c:v>
                </c:pt>
                <c:pt idx="28">
                  <c:v>40043</c:v>
                </c:pt>
                <c:pt idx="29">
                  <c:v>40050</c:v>
                </c:pt>
                <c:pt idx="30">
                  <c:v>40057</c:v>
                </c:pt>
                <c:pt idx="31">
                  <c:v>40064</c:v>
                </c:pt>
                <c:pt idx="32">
                  <c:v>40071</c:v>
                </c:pt>
                <c:pt idx="33">
                  <c:v>40078</c:v>
                </c:pt>
                <c:pt idx="34">
                  <c:v>40085</c:v>
                </c:pt>
                <c:pt idx="35">
                  <c:v>40091</c:v>
                </c:pt>
                <c:pt idx="36">
                  <c:v>40098</c:v>
                </c:pt>
                <c:pt idx="37">
                  <c:v>40105</c:v>
                </c:pt>
                <c:pt idx="38">
                  <c:v>40113</c:v>
                </c:pt>
                <c:pt idx="39">
                  <c:v>40120</c:v>
                </c:pt>
                <c:pt idx="40">
                  <c:v>40127</c:v>
                </c:pt>
                <c:pt idx="41">
                  <c:v>40134</c:v>
                </c:pt>
                <c:pt idx="42">
                  <c:v>40141</c:v>
                </c:pt>
                <c:pt idx="43">
                  <c:v>40148</c:v>
                </c:pt>
                <c:pt idx="44">
                  <c:v>40155</c:v>
                </c:pt>
                <c:pt idx="45">
                  <c:v>40205</c:v>
                </c:pt>
                <c:pt idx="46">
                  <c:v>40211</c:v>
                </c:pt>
                <c:pt idx="47">
                  <c:v>40218</c:v>
                </c:pt>
                <c:pt idx="48">
                  <c:v>40225</c:v>
                </c:pt>
                <c:pt idx="49">
                  <c:v>40232</c:v>
                </c:pt>
                <c:pt idx="50">
                  <c:v>40239</c:v>
                </c:pt>
                <c:pt idx="51">
                  <c:v>40246</c:v>
                </c:pt>
                <c:pt idx="52">
                  <c:v>40253</c:v>
                </c:pt>
                <c:pt idx="53">
                  <c:v>40260</c:v>
                </c:pt>
                <c:pt idx="54">
                  <c:v>40267</c:v>
                </c:pt>
                <c:pt idx="55">
                  <c:v>40275</c:v>
                </c:pt>
                <c:pt idx="56">
                  <c:v>40281</c:v>
                </c:pt>
                <c:pt idx="57">
                  <c:v>40288</c:v>
                </c:pt>
                <c:pt idx="58">
                  <c:v>40295</c:v>
                </c:pt>
                <c:pt idx="59">
                  <c:v>40302</c:v>
                </c:pt>
                <c:pt idx="60">
                  <c:v>40309</c:v>
                </c:pt>
                <c:pt idx="61">
                  <c:v>40316</c:v>
                </c:pt>
                <c:pt idx="62">
                  <c:v>40323</c:v>
                </c:pt>
                <c:pt idx="63">
                  <c:v>40330</c:v>
                </c:pt>
                <c:pt idx="64">
                  <c:v>40338</c:v>
                </c:pt>
                <c:pt idx="65">
                  <c:v>40344</c:v>
                </c:pt>
                <c:pt idx="66">
                  <c:v>40351</c:v>
                </c:pt>
                <c:pt idx="67">
                  <c:v>40358</c:v>
                </c:pt>
                <c:pt idx="68">
                  <c:v>40365</c:v>
                </c:pt>
                <c:pt idx="69">
                  <c:v>40372</c:v>
                </c:pt>
                <c:pt idx="70">
                  <c:v>40379</c:v>
                </c:pt>
                <c:pt idx="71">
                  <c:v>40386</c:v>
                </c:pt>
                <c:pt idx="72">
                  <c:v>40393</c:v>
                </c:pt>
                <c:pt idx="73">
                  <c:v>40400</c:v>
                </c:pt>
                <c:pt idx="74">
                  <c:v>40407</c:v>
                </c:pt>
                <c:pt idx="75">
                  <c:v>40414</c:v>
                </c:pt>
                <c:pt idx="76">
                  <c:v>40421</c:v>
                </c:pt>
                <c:pt idx="77">
                  <c:v>40428</c:v>
                </c:pt>
                <c:pt idx="78">
                  <c:v>40435</c:v>
                </c:pt>
                <c:pt idx="79">
                  <c:v>40442</c:v>
                </c:pt>
                <c:pt idx="80">
                  <c:v>40449</c:v>
                </c:pt>
                <c:pt idx="81">
                  <c:v>40456</c:v>
                </c:pt>
                <c:pt idx="82">
                  <c:v>40463</c:v>
                </c:pt>
                <c:pt idx="83">
                  <c:v>40470</c:v>
                </c:pt>
                <c:pt idx="84">
                  <c:v>40478</c:v>
                </c:pt>
                <c:pt idx="85">
                  <c:v>40484</c:v>
                </c:pt>
                <c:pt idx="86">
                  <c:v>40491</c:v>
                </c:pt>
                <c:pt idx="87">
                  <c:v>40498</c:v>
                </c:pt>
                <c:pt idx="88">
                  <c:v>40505</c:v>
                </c:pt>
                <c:pt idx="89">
                  <c:v>40512</c:v>
                </c:pt>
                <c:pt idx="90">
                  <c:v>40519</c:v>
                </c:pt>
                <c:pt idx="91">
                  <c:v>40573</c:v>
                </c:pt>
                <c:pt idx="92">
                  <c:v>40575</c:v>
                </c:pt>
                <c:pt idx="93">
                  <c:v>40582</c:v>
                </c:pt>
                <c:pt idx="94">
                  <c:v>40589</c:v>
                </c:pt>
                <c:pt idx="95">
                  <c:v>40598</c:v>
                </c:pt>
                <c:pt idx="96">
                  <c:v>40603</c:v>
                </c:pt>
                <c:pt idx="97">
                  <c:v>40610</c:v>
                </c:pt>
                <c:pt idx="98">
                  <c:v>40617</c:v>
                </c:pt>
                <c:pt idx="99">
                  <c:v>40624</c:v>
                </c:pt>
                <c:pt idx="100">
                  <c:v>40631</c:v>
                </c:pt>
                <c:pt idx="101">
                  <c:v>40638</c:v>
                </c:pt>
                <c:pt idx="102">
                  <c:v>40645</c:v>
                </c:pt>
                <c:pt idx="103">
                  <c:v>40652</c:v>
                </c:pt>
                <c:pt idx="104">
                  <c:v>40660</c:v>
                </c:pt>
                <c:pt idx="105">
                  <c:v>40666</c:v>
                </c:pt>
                <c:pt idx="106">
                  <c:v>40673</c:v>
                </c:pt>
                <c:pt idx="107">
                  <c:v>40680</c:v>
                </c:pt>
                <c:pt idx="108">
                  <c:v>40687</c:v>
                </c:pt>
                <c:pt idx="109">
                  <c:v>40694</c:v>
                </c:pt>
                <c:pt idx="110">
                  <c:v>40702</c:v>
                </c:pt>
                <c:pt idx="111">
                  <c:v>40708</c:v>
                </c:pt>
                <c:pt idx="112">
                  <c:v>40715</c:v>
                </c:pt>
                <c:pt idx="113">
                  <c:v>40722</c:v>
                </c:pt>
                <c:pt idx="114">
                  <c:v>40729</c:v>
                </c:pt>
                <c:pt idx="115">
                  <c:v>40736</c:v>
                </c:pt>
                <c:pt idx="116">
                  <c:v>40743</c:v>
                </c:pt>
                <c:pt idx="117">
                  <c:v>40750</c:v>
                </c:pt>
                <c:pt idx="118">
                  <c:v>40757</c:v>
                </c:pt>
                <c:pt idx="119">
                  <c:v>40764</c:v>
                </c:pt>
                <c:pt idx="120">
                  <c:v>40771</c:v>
                </c:pt>
                <c:pt idx="121">
                  <c:v>40778</c:v>
                </c:pt>
                <c:pt idx="122">
                  <c:v>40785</c:v>
                </c:pt>
                <c:pt idx="123">
                  <c:v>40792</c:v>
                </c:pt>
                <c:pt idx="124">
                  <c:v>40799</c:v>
                </c:pt>
                <c:pt idx="125">
                  <c:v>40806</c:v>
                </c:pt>
                <c:pt idx="126">
                  <c:v>40813</c:v>
                </c:pt>
                <c:pt idx="127">
                  <c:v>40820</c:v>
                </c:pt>
                <c:pt idx="128">
                  <c:v>40827</c:v>
                </c:pt>
                <c:pt idx="129">
                  <c:v>40834</c:v>
                </c:pt>
                <c:pt idx="130">
                  <c:v>40841</c:v>
                </c:pt>
                <c:pt idx="131">
                  <c:v>40842</c:v>
                </c:pt>
                <c:pt idx="132">
                  <c:v>40843</c:v>
                </c:pt>
                <c:pt idx="133">
                  <c:v>40846</c:v>
                </c:pt>
                <c:pt idx="134">
                  <c:v>40847</c:v>
                </c:pt>
                <c:pt idx="135">
                  <c:v>40848</c:v>
                </c:pt>
                <c:pt idx="136">
                  <c:v>40849</c:v>
                </c:pt>
                <c:pt idx="137">
                  <c:v>40850</c:v>
                </c:pt>
                <c:pt idx="138">
                  <c:v>40853</c:v>
                </c:pt>
                <c:pt idx="139">
                  <c:v>40854</c:v>
                </c:pt>
                <c:pt idx="140">
                  <c:v>40855</c:v>
                </c:pt>
                <c:pt idx="141">
                  <c:v>40856</c:v>
                </c:pt>
                <c:pt idx="142">
                  <c:v>40857</c:v>
                </c:pt>
                <c:pt idx="143">
                  <c:v>40860</c:v>
                </c:pt>
                <c:pt idx="144">
                  <c:v>40861</c:v>
                </c:pt>
                <c:pt idx="145">
                  <c:v>40862</c:v>
                </c:pt>
                <c:pt idx="146">
                  <c:v>40863</c:v>
                </c:pt>
                <c:pt idx="147">
                  <c:v>40864</c:v>
                </c:pt>
                <c:pt idx="148">
                  <c:v>40867</c:v>
                </c:pt>
                <c:pt idx="149">
                  <c:v>40868</c:v>
                </c:pt>
                <c:pt idx="150">
                  <c:v>40869</c:v>
                </c:pt>
                <c:pt idx="151">
                  <c:v>40870</c:v>
                </c:pt>
                <c:pt idx="152">
                  <c:v>40871</c:v>
                </c:pt>
                <c:pt idx="153">
                  <c:v>40934</c:v>
                </c:pt>
                <c:pt idx="154">
                  <c:v>40947</c:v>
                </c:pt>
                <c:pt idx="155">
                  <c:v>40953</c:v>
                </c:pt>
                <c:pt idx="156">
                  <c:v>40960</c:v>
                </c:pt>
                <c:pt idx="157">
                  <c:v>40967</c:v>
                </c:pt>
                <c:pt idx="158">
                  <c:v>40974</c:v>
                </c:pt>
                <c:pt idx="159">
                  <c:v>40981</c:v>
                </c:pt>
                <c:pt idx="160">
                  <c:v>40988</c:v>
                </c:pt>
                <c:pt idx="161">
                  <c:v>40995</c:v>
                </c:pt>
                <c:pt idx="162">
                  <c:v>41002</c:v>
                </c:pt>
                <c:pt idx="163">
                  <c:v>41010</c:v>
                </c:pt>
                <c:pt idx="164">
                  <c:v>41016</c:v>
                </c:pt>
                <c:pt idx="165">
                  <c:v>41023</c:v>
                </c:pt>
                <c:pt idx="166">
                  <c:v>41030</c:v>
                </c:pt>
                <c:pt idx="167">
                  <c:v>41037</c:v>
                </c:pt>
                <c:pt idx="168">
                  <c:v>41044</c:v>
                </c:pt>
                <c:pt idx="169">
                  <c:v>41051</c:v>
                </c:pt>
                <c:pt idx="170">
                  <c:v>41058</c:v>
                </c:pt>
                <c:pt idx="171">
                  <c:v>41066</c:v>
                </c:pt>
                <c:pt idx="172">
                  <c:v>41072</c:v>
                </c:pt>
                <c:pt idx="173">
                  <c:v>41079</c:v>
                </c:pt>
                <c:pt idx="174">
                  <c:v>41086</c:v>
                </c:pt>
                <c:pt idx="175">
                  <c:v>41093</c:v>
                </c:pt>
                <c:pt idx="176">
                  <c:v>41100</c:v>
                </c:pt>
                <c:pt idx="177">
                  <c:v>41107</c:v>
                </c:pt>
                <c:pt idx="178">
                  <c:v>41114</c:v>
                </c:pt>
                <c:pt idx="179">
                  <c:v>41121</c:v>
                </c:pt>
                <c:pt idx="180">
                  <c:v>41128</c:v>
                </c:pt>
                <c:pt idx="181">
                  <c:v>41135</c:v>
                </c:pt>
                <c:pt idx="182">
                  <c:v>41142</c:v>
                </c:pt>
                <c:pt idx="183">
                  <c:v>41149</c:v>
                </c:pt>
                <c:pt idx="184">
                  <c:v>41156</c:v>
                </c:pt>
                <c:pt idx="185">
                  <c:v>41163</c:v>
                </c:pt>
                <c:pt idx="186">
                  <c:v>41170</c:v>
                </c:pt>
                <c:pt idx="187">
                  <c:v>41177</c:v>
                </c:pt>
                <c:pt idx="188">
                  <c:v>41184</c:v>
                </c:pt>
                <c:pt idx="189">
                  <c:v>41191</c:v>
                </c:pt>
                <c:pt idx="190">
                  <c:v>41198</c:v>
                </c:pt>
                <c:pt idx="191">
                  <c:v>41206</c:v>
                </c:pt>
                <c:pt idx="192">
                  <c:v>41212</c:v>
                </c:pt>
                <c:pt idx="193">
                  <c:v>41219</c:v>
                </c:pt>
                <c:pt idx="194">
                  <c:v>41226</c:v>
                </c:pt>
                <c:pt idx="195">
                  <c:v>41233</c:v>
                </c:pt>
                <c:pt idx="196">
                  <c:v>41240</c:v>
                </c:pt>
                <c:pt idx="197">
                  <c:v>41247</c:v>
                </c:pt>
                <c:pt idx="198">
                  <c:v>41305</c:v>
                </c:pt>
                <c:pt idx="199">
                  <c:v>41317</c:v>
                </c:pt>
                <c:pt idx="200">
                  <c:v>41324</c:v>
                </c:pt>
                <c:pt idx="201">
                  <c:v>41331</c:v>
                </c:pt>
                <c:pt idx="202">
                  <c:v>41338</c:v>
                </c:pt>
                <c:pt idx="203">
                  <c:v>41345</c:v>
                </c:pt>
                <c:pt idx="204">
                  <c:v>41352</c:v>
                </c:pt>
                <c:pt idx="205">
                  <c:v>41359</c:v>
                </c:pt>
                <c:pt idx="206">
                  <c:v>41367</c:v>
                </c:pt>
                <c:pt idx="207">
                  <c:v>41373</c:v>
                </c:pt>
                <c:pt idx="208">
                  <c:v>41380</c:v>
                </c:pt>
                <c:pt idx="209">
                  <c:v>41387</c:v>
                </c:pt>
                <c:pt idx="210">
                  <c:v>41394</c:v>
                </c:pt>
                <c:pt idx="211">
                  <c:v>41401</c:v>
                </c:pt>
                <c:pt idx="212">
                  <c:v>41408</c:v>
                </c:pt>
                <c:pt idx="213">
                  <c:v>41415</c:v>
                </c:pt>
                <c:pt idx="214">
                  <c:v>41422</c:v>
                </c:pt>
                <c:pt idx="215">
                  <c:v>41430</c:v>
                </c:pt>
                <c:pt idx="216">
                  <c:v>41436</c:v>
                </c:pt>
                <c:pt idx="217">
                  <c:v>41443</c:v>
                </c:pt>
                <c:pt idx="218">
                  <c:v>41450</c:v>
                </c:pt>
                <c:pt idx="219">
                  <c:v>41457</c:v>
                </c:pt>
                <c:pt idx="220">
                  <c:v>41464</c:v>
                </c:pt>
                <c:pt idx="221">
                  <c:v>41471</c:v>
                </c:pt>
                <c:pt idx="222">
                  <c:v>41478</c:v>
                </c:pt>
                <c:pt idx="223">
                  <c:v>41485</c:v>
                </c:pt>
                <c:pt idx="224">
                  <c:v>41492</c:v>
                </c:pt>
                <c:pt idx="225">
                  <c:v>41499</c:v>
                </c:pt>
                <c:pt idx="226">
                  <c:v>41506</c:v>
                </c:pt>
                <c:pt idx="227">
                  <c:v>41513</c:v>
                </c:pt>
                <c:pt idx="228">
                  <c:v>41520</c:v>
                </c:pt>
                <c:pt idx="229">
                  <c:v>41527</c:v>
                </c:pt>
                <c:pt idx="230">
                  <c:v>41534</c:v>
                </c:pt>
                <c:pt idx="231">
                  <c:v>41541</c:v>
                </c:pt>
                <c:pt idx="232">
                  <c:v>41548</c:v>
                </c:pt>
                <c:pt idx="233">
                  <c:v>41555</c:v>
                </c:pt>
                <c:pt idx="234">
                  <c:v>41562</c:v>
                </c:pt>
                <c:pt idx="235">
                  <c:v>41569</c:v>
                </c:pt>
                <c:pt idx="236">
                  <c:v>41577</c:v>
                </c:pt>
                <c:pt idx="237">
                  <c:v>41583</c:v>
                </c:pt>
                <c:pt idx="238">
                  <c:v>41590</c:v>
                </c:pt>
                <c:pt idx="239">
                  <c:v>41597</c:v>
                </c:pt>
                <c:pt idx="240">
                  <c:v>41604</c:v>
                </c:pt>
                <c:pt idx="241">
                  <c:v>41611</c:v>
                </c:pt>
                <c:pt idx="242">
                  <c:v>41668</c:v>
                </c:pt>
                <c:pt idx="243">
                  <c:v>41681</c:v>
                </c:pt>
                <c:pt idx="244">
                  <c:v>41688</c:v>
                </c:pt>
                <c:pt idx="245">
                  <c:v>41695</c:v>
                </c:pt>
                <c:pt idx="246">
                  <c:v>41702</c:v>
                </c:pt>
                <c:pt idx="247">
                  <c:v>41709</c:v>
                </c:pt>
                <c:pt idx="248">
                  <c:v>41716</c:v>
                </c:pt>
                <c:pt idx="249">
                  <c:v>41723</c:v>
                </c:pt>
                <c:pt idx="250">
                  <c:v>41730</c:v>
                </c:pt>
                <c:pt idx="251">
                  <c:v>41737</c:v>
                </c:pt>
                <c:pt idx="252">
                  <c:v>41744</c:v>
                </c:pt>
                <c:pt idx="253">
                  <c:v>41752</c:v>
                </c:pt>
                <c:pt idx="254">
                  <c:v>41758</c:v>
                </c:pt>
                <c:pt idx="255">
                  <c:v>41765</c:v>
                </c:pt>
                <c:pt idx="256">
                  <c:v>41772</c:v>
                </c:pt>
                <c:pt idx="257">
                  <c:v>41779</c:v>
                </c:pt>
                <c:pt idx="258">
                  <c:v>41786</c:v>
                </c:pt>
                <c:pt idx="259">
                  <c:v>41794</c:v>
                </c:pt>
                <c:pt idx="260">
                  <c:v>41800</c:v>
                </c:pt>
                <c:pt idx="261">
                  <c:v>41807</c:v>
                </c:pt>
                <c:pt idx="262">
                  <c:v>41814</c:v>
                </c:pt>
                <c:pt idx="263">
                  <c:v>41821</c:v>
                </c:pt>
                <c:pt idx="264">
                  <c:v>41828</c:v>
                </c:pt>
                <c:pt idx="265">
                  <c:v>41835</c:v>
                </c:pt>
                <c:pt idx="266">
                  <c:v>41842</c:v>
                </c:pt>
                <c:pt idx="267">
                  <c:v>41849</c:v>
                </c:pt>
                <c:pt idx="268">
                  <c:v>41856</c:v>
                </c:pt>
                <c:pt idx="269">
                  <c:v>41863</c:v>
                </c:pt>
                <c:pt idx="270">
                  <c:v>41869</c:v>
                </c:pt>
                <c:pt idx="271">
                  <c:v>41870</c:v>
                </c:pt>
                <c:pt idx="272">
                  <c:v>41871</c:v>
                </c:pt>
                <c:pt idx="273">
                  <c:v>41872</c:v>
                </c:pt>
                <c:pt idx="274">
                  <c:v>41875</c:v>
                </c:pt>
                <c:pt idx="275">
                  <c:v>41876</c:v>
                </c:pt>
                <c:pt idx="276">
                  <c:v>41877</c:v>
                </c:pt>
                <c:pt idx="277">
                  <c:v>41878</c:v>
                </c:pt>
                <c:pt idx="278">
                  <c:v>41879</c:v>
                </c:pt>
                <c:pt idx="279">
                  <c:v>41882</c:v>
                </c:pt>
                <c:pt idx="280">
                  <c:v>41883</c:v>
                </c:pt>
                <c:pt idx="281">
                  <c:v>41884</c:v>
                </c:pt>
                <c:pt idx="282">
                  <c:v>41885</c:v>
                </c:pt>
                <c:pt idx="283">
                  <c:v>41886</c:v>
                </c:pt>
                <c:pt idx="284">
                  <c:v>41889</c:v>
                </c:pt>
                <c:pt idx="285">
                  <c:v>41890</c:v>
                </c:pt>
                <c:pt idx="286">
                  <c:v>41891</c:v>
                </c:pt>
                <c:pt idx="287">
                  <c:v>41892</c:v>
                </c:pt>
                <c:pt idx="288">
                  <c:v>41893</c:v>
                </c:pt>
                <c:pt idx="289">
                  <c:v>41896</c:v>
                </c:pt>
                <c:pt idx="290">
                  <c:v>41897</c:v>
                </c:pt>
                <c:pt idx="291">
                  <c:v>41898</c:v>
                </c:pt>
                <c:pt idx="292">
                  <c:v>41899</c:v>
                </c:pt>
                <c:pt idx="293">
                  <c:v>41900</c:v>
                </c:pt>
                <c:pt idx="294">
                  <c:v>41926</c:v>
                </c:pt>
                <c:pt idx="295">
                  <c:v>41933</c:v>
                </c:pt>
                <c:pt idx="296">
                  <c:v>41941</c:v>
                </c:pt>
                <c:pt idx="297">
                  <c:v>41947</c:v>
                </c:pt>
                <c:pt idx="298">
                  <c:v>41954</c:v>
                </c:pt>
                <c:pt idx="299">
                  <c:v>41961</c:v>
                </c:pt>
                <c:pt idx="300">
                  <c:v>41968</c:v>
                </c:pt>
                <c:pt idx="301">
                  <c:v>41975</c:v>
                </c:pt>
                <c:pt idx="302">
                  <c:v>42032</c:v>
                </c:pt>
                <c:pt idx="303">
                  <c:v>42038</c:v>
                </c:pt>
                <c:pt idx="304">
                  <c:v>42045</c:v>
                </c:pt>
                <c:pt idx="305">
                  <c:v>42052</c:v>
                </c:pt>
                <c:pt idx="306">
                  <c:v>42059</c:v>
                </c:pt>
                <c:pt idx="307">
                  <c:v>42066</c:v>
                </c:pt>
                <c:pt idx="308">
                  <c:v>42073</c:v>
                </c:pt>
                <c:pt idx="309">
                  <c:v>42080</c:v>
                </c:pt>
                <c:pt idx="310">
                  <c:v>42087</c:v>
                </c:pt>
                <c:pt idx="311">
                  <c:v>42094</c:v>
                </c:pt>
                <c:pt idx="312">
                  <c:v>42102</c:v>
                </c:pt>
                <c:pt idx="313">
                  <c:v>42108</c:v>
                </c:pt>
                <c:pt idx="314">
                  <c:v>42115</c:v>
                </c:pt>
                <c:pt idx="315">
                  <c:v>42123</c:v>
                </c:pt>
                <c:pt idx="316">
                  <c:v>42129</c:v>
                </c:pt>
                <c:pt idx="317">
                  <c:v>42136</c:v>
                </c:pt>
                <c:pt idx="318">
                  <c:v>42143</c:v>
                </c:pt>
                <c:pt idx="319">
                  <c:v>42150</c:v>
                </c:pt>
                <c:pt idx="320">
                  <c:v>42158</c:v>
                </c:pt>
                <c:pt idx="321">
                  <c:v>42164</c:v>
                </c:pt>
                <c:pt idx="322">
                  <c:v>42171</c:v>
                </c:pt>
                <c:pt idx="323">
                  <c:v>42178</c:v>
                </c:pt>
                <c:pt idx="324">
                  <c:v>42185</c:v>
                </c:pt>
                <c:pt idx="325">
                  <c:v>42192</c:v>
                </c:pt>
                <c:pt idx="326">
                  <c:v>42199</c:v>
                </c:pt>
                <c:pt idx="327">
                  <c:v>42206</c:v>
                </c:pt>
                <c:pt idx="328">
                  <c:v>42213</c:v>
                </c:pt>
                <c:pt idx="329">
                  <c:v>42220</c:v>
                </c:pt>
                <c:pt idx="330">
                  <c:v>42227</c:v>
                </c:pt>
                <c:pt idx="331">
                  <c:v>42234</c:v>
                </c:pt>
                <c:pt idx="332">
                  <c:v>42241</c:v>
                </c:pt>
                <c:pt idx="333">
                  <c:v>42248</c:v>
                </c:pt>
                <c:pt idx="334">
                  <c:v>42255</c:v>
                </c:pt>
                <c:pt idx="335">
                  <c:v>42262</c:v>
                </c:pt>
                <c:pt idx="336">
                  <c:v>42269</c:v>
                </c:pt>
                <c:pt idx="337">
                  <c:v>42276</c:v>
                </c:pt>
                <c:pt idx="338">
                  <c:v>42283</c:v>
                </c:pt>
                <c:pt idx="339">
                  <c:v>42290</c:v>
                </c:pt>
                <c:pt idx="340">
                  <c:v>42297</c:v>
                </c:pt>
                <c:pt idx="341">
                  <c:v>42305</c:v>
                </c:pt>
                <c:pt idx="342">
                  <c:v>42311</c:v>
                </c:pt>
                <c:pt idx="343">
                  <c:v>42318</c:v>
                </c:pt>
                <c:pt idx="344">
                  <c:v>42325</c:v>
                </c:pt>
                <c:pt idx="345">
                  <c:v>42332</c:v>
                </c:pt>
                <c:pt idx="346">
                  <c:v>42339</c:v>
                </c:pt>
                <c:pt idx="347">
                  <c:v>42397</c:v>
                </c:pt>
                <c:pt idx="348">
                  <c:v>42402</c:v>
                </c:pt>
                <c:pt idx="349">
                  <c:v>42410</c:v>
                </c:pt>
                <c:pt idx="350">
                  <c:v>42416</c:v>
                </c:pt>
                <c:pt idx="351">
                  <c:v>42423</c:v>
                </c:pt>
                <c:pt idx="352">
                  <c:v>42430</c:v>
                </c:pt>
                <c:pt idx="353">
                  <c:v>42437</c:v>
                </c:pt>
                <c:pt idx="354">
                  <c:v>42444</c:v>
                </c:pt>
                <c:pt idx="355">
                  <c:v>42451</c:v>
                </c:pt>
                <c:pt idx="356">
                  <c:v>42459</c:v>
                </c:pt>
                <c:pt idx="357">
                  <c:v>42465</c:v>
                </c:pt>
                <c:pt idx="358">
                  <c:v>42472</c:v>
                </c:pt>
                <c:pt idx="359">
                  <c:v>42479</c:v>
                </c:pt>
                <c:pt idx="360">
                  <c:v>42487</c:v>
                </c:pt>
                <c:pt idx="361">
                  <c:v>42493</c:v>
                </c:pt>
                <c:pt idx="362">
                  <c:v>42500</c:v>
                </c:pt>
                <c:pt idx="363">
                  <c:v>42507</c:v>
                </c:pt>
                <c:pt idx="364">
                  <c:v>42514</c:v>
                </c:pt>
                <c:pt idx="365">
                  <c:v>42521</c:v>
                </c:pt>
                <c:pt idx="366">
                  <c:v>42529</c:v>
                </c:pt>
                <c:pt idx="367">
                  <c:v>42535</c:v>
                </c:pt>
                <c:pt idx="368">
                  <c:v>42542</c:v>
                </c:pt>
                <c:pt idx="369">
                  <c:v>42549</c:v>
                </c:pt>
                <c:pt idx="370">
                  <c:v>42556</c:v>
                </c:pt>
                <c:pt idx="371">
                  <c:v>42563</c:v>
                </c:pt>
                <c:pt idx="372">
                  <c:v>42570</c:v>
                </c:pt>
                <c:pt idx="373">
                  <c:v>42577</c:v>
                </c:pt>
                <c:pt idx="374">
                  <c:v>42584</c:v>
                </c:pt>
                <c:pt idx="375">
                  <c:v>42591</c:v>
                </c:pt>
                <c:pt idx="376">
                  <c:v>42598</c:v>
                </c:pt>
                <c:pt idx="377">
                  <c:v>42605</c:v>
                </c:pt>
                <c:pt idx="378">
                  <c:v>42612</c:v>
                </c:pt>
                <c:pt idx="379">
                  <c:v>42619</c:v>
                </c:pt>
              </c:numCache>
            </c:numRef>
          </c:cat>
          <c:val>
            <c:numRef>
              <c:f>Data!$D$102:$ZA$102</c:f>
              <c:numCache>
                <c:formatCode>0.0%</c:formatCode>
                <c:ptCount val="674"/>
                <c:pt idx="0">
                  <c:v>0.30967741935483872</c:v>
                </c:pt>
                <c:pt idx="1">
                  <c:v>0.31570247933884299</c:v>
                </c:pt>
                <c:pt idx="2">
                  <c:v>0.31735751295336789</c:v>
                </c:pt>
                <c:pt idx="3">
                  <c:v>0.28097345132743362</c:v>
                </c:pt>
                <c:pt idx="4">
                  <c:v>0.26495726495726496</c:v>
                </c:pt>
                <c:pt idx="5">
                  <c:v>0.25227272727272726</c:v>
                </c:pt>
                <c:pt idx="6">
                  <c:v>0.28893905191873587</c:v>
                </c:pt>
                <c:pt idx="7">
                  <c:v>0.2847380410022779</c:v>
                </c:pt>
                <c:pt idx="8">
                  <c:v>0.26637554585152839</c:v>
                </c:pt>
                <c:pt idx="9">
                  <c:v>0.24400871459694989</c:v>
                </c:pt>
                <c:pt idx="10">
                  <c:v>0.22894168466522677</c:v>
                </c:pt>
                <c:pt idx="11">
                  <c:v>0.23516483516483516</c:v>
                </c:pt>
                <c:pt idx="12">
                  <c:v>0.25442477876106195</c:v>
                </c:pt>
                <c:pt idx="13">
                  <c:v>0.26605504587155965</c:v>
                </c:pt>
                <c:pt idx="14">
                  <c:v>0.2831858407079646</c:v>
                </c:pt>
                <c:pt idx="15">
                  <c:v>0.28210526315789475</c:v>
                </c:pt>
                <c:pt idx="16">
                  <c:v>0.2839506172839506</c:v>
                </c:pt>
                <c:pt idx="17">
                  <c:v>0.27729257641921395</c:v>
                </c:pt>
                <c:pt idx="18">
                  <c:v>0.28246013667425968</c:v>
                </c:pt>
                <c:pt idx="19">
                  <c:v>0.30715935334872979</c:v>
                </c:pt>
                <c:pt idx="20">
                  <c:v>0.29836829836829837</c:v>
                </c:pt>
                <c:pt idx="21">
                  <c:v>0.28139534883720929</c:v>
                </c:pt>
                <c:pt idx="22">
                  <c:v>0.26463700234192039</c:v>
                </c:pt>
                <c:pt idx="23">
                  <c:v>0.25292740046838408</c:v>
                </c:pt>
                <c:pt idx="24">
                  <c:v>0.26713947990543735</c:v>
                </c:pt>
                <c:pt idx="25">
                  <c:v>0.24641148325358853</c:v>
                </c:pt>
                <c:pt idx="26">
                  <c:v>0.23178807947019867</c:v>
                </c:pt>
                <c:pt idx="27">
                  <c:v>0.21300448430493274</c:v>
                </c:pt>
                <c:pt idx="28">
                  <c:v>0.24944812362030905</c:v>
                </c:pt>
                <c:pt idx="29">
                  <c:v>0.2860520094562648</c:v>
                </c:pt>
                <c:pt idx="30">
                  <c:v>0.29976019184652281</c:v>
                </c:pt>
                <c:pt idx="31">
                  <c:v>0.27777777777777779</c:v>
                </c:pt>
                <c:pt idx="32">
                  <c:v>0.2560386473429952</c:v>
                </c:pt>
                <c:pt idx="33">
                  <c:v>0.25059101654846333</c:v>
                </c:pt>
                <c:pt idx="34">
                  <c:v>0.26097560975609757</c:v>
                </c:pt>
                <c:pt idx="35">
                  <c:v>0.29411764705882354</c:v>
                </c:pt>
                <c:pt idx="36">
                  <c:v>0.29055690072639223</c:v>
                </c:pt>
                <c:pt idx="37">
                  <c:v>0.28232758620689657</c:v>
                </c:pt>
                <c:pt idx="38">
                  <c:v>0.25887265135699372</c:v>
                </c:pt>
                <c:pt idx="39">
                  <c:v>0.2723404255319149</c:v>
                </c:pt>
                <c:pt idx="40">
                  <c:v>0.24168514412416853</c:v>
                </c:pt>
                <c:pt idx="41">
                  <c:v>0.25438596491228072</c:v>
                </c:pt>
                <c:pt idx="42">
                  <c:v>0.2696629213483146</c:v>
                </c:pt>
                <c:pt idx="43">
                  <c:v>0.30184331797235026</c:v>
                </c:pt>
                <c:pt idx="44">
                  <c:v>0.30821917808219179</c:v>
                </c:pt>
                <c:pt idx="45">
                  <c:v>0.28722002635046112</c:v>
                </c:pt>
                <c:pt idx="46">
                  <c:v>0.28886010362694303</c:v>
                </c:pt>
                <c:pt idx="47">
                  <c:v>0.28421052631578947</c:v>
                </c:pt>
                <c:pt idx="48">
                  <c:v>0.28791208791208789</c:v>
                </c:pt>
                <c:pt idx="49">
                  <c:v>0.28240740740740738</c:v>
                </c:pt>
                <c:pt idx="50">
                  <c:v>0.27777777777777779</c:v>
                </c:pt>
                <c:pt idx="51">
                  <c:v>0.28019323671497587</c:v>
                </c:pt>
                <c:pt idx="52">
                  <c:v>0.27710843373493976</c:v>
                </c:pt>
                <c:pt idx="53">
                  <c:v>0.3073170731707317</c:v>
                </c:pt>
                <c:pt idx="54">
                  <c:v>0.32</c:v>
                </c:pt>
                <c:pt idx="55">
                  <c:v>0.32790697674418606</c:v>
                </c:pt>
                <c:pt idx="56">
                  <c:v>0.31441048034934499</c:v>
                </c:pt>
                <c:pt idx="57">
                  <c:v>0.30905077262693159</c:v>
                </c:pt>
                <c:pt idx="58">
                  <c:v>0.3</c:v>
                </c:pt>
                <c:pt idx="59">
                  <c:v>0.30532786885245899</c:v>
                </c:pt>
                <c:pt idx="60">
                  <c:v>0.30784313725490198</c:v>
                </c:pt>
                <c:pt idx="61">
                  <c:v>0.29979879275653926</c:v>
                </c:pt>
                <c:pt idx="62">
                  <c:v>0.28842105263157897</c:v>
                </c:pt>
                <c:pt idx="63">
                  <c:v>0.28392484342379959</c:v>
                </c:pt>
                <c:pt idx="64">
                  <c:v>0.30425531914893617</c:v>
                </c:pt>
                <c:pt idx="65">
                  <c:v>0.29711751662971175</c:v>
                </c:pt>
                <c:pt idx="66">
                  <c:v>0.28227571115973743</c:v>
                </c:pt>
                <c:pt idx="67">
                  <c:v>0.28666666666666668</c:v>
                </c:pt>
                <c:pt idx="68">
                  <c:v>0.2828507795100223</c:v>
                </c:pt>
                <c:pt idx="69">
                  <c:v>0.28605769230769229</c:v>
                </c:pt>
                <c:pt idx="70">
                  <c:v>0.2713347921225383</c:v>
                </c:pt>
                <c:pt idx="71">
                  <c:v>0.2857142857142857</c:v>
                </c:pt>
                <c:pt idx="72">
                  <c:v>0.30828516377649323</c:v>
                </c:pt>
                <c:pt idx="73">
                  <c:v>0.3118712273641851</c:v>
                </c:pt>
                <c:pt idx="74">
                  <c:v>0.32403433476394849</c:v>
                </c:pt>
                <c:pt idx="75">
                  <c:v>0.31042128603104213</c:v>
                </c:pt>
                <c:pt idx="76">
                  <c:v>0.31554524361948955</c:v>
                </c:pt>
                <c:pt idx="77">
                  <c:v>0.31304347826086959</c:v>
                </c:pt>
                <c:pt idx="78">
                  <c:v>0.30684326710816778</c:v>
                </c:pt>
                <c:pt idx="79">
                  <c:v>0.30415754923413568</c:v>
                </c:pt>
                <c:pt idx="80">
                  <c:v>0.33114035087719296</c:v>
                </c:pt>
                <c:pt idx="81">
                  <c:v>0.31646624727970513</c:v>
                </c:pt>
                <c:pt idx="82">
                  <c:v>0.30335320519435677</c:v>
                </c:pt>
                <c:pt idx="83">
                  <c:v>0.28600451576413244</c:v>
                </c:pt>
                <c:pt idx="84">
                  <c:v>0.3076178651328027</c:v>
                </c:pt>
                <c:pt idx="85">
                  <c:v>0.31095310342263577</c:v>
                </c:pt>
                <c:pt idx="86">
                  <c:v>0.25830060807768468</c:v>
                </c:pt>
                <c:pt idx="87">
                  <c:v>0.26523420511607193</c:v>
                </c:pt>
                <c:pt idx="88">
                  <c:v>0.29522188089615337</c:v>
                </c:pt>
                <c:pt idx="89">
                  <c:v>0.30299038077449036</c:v>
                </c:pt>
                <c:pt idx="90">
                  <c:v>0.28048813461263544</c:v>
                </c:pt>
                <c:pt idx="91">
                  <c:v>0.23961452226310334</c:v>
                </c:pt>
                <c:pt idx="92">
                  <c:v>0.2278870139278002</c:v>
                </c:pt>
                <c:pt idx="93">
                  <c:v>0.23045751957237154</c:v>
                </c:pt>
                <c:pt idx="94">
                  <c:v>0.23519910010794523</c:v>
                </c:pt>
                <c:pt idx="95">
                  <c:v>0.26762508372562732</c:v>
                </c:pt>
                <c:pt idx="96">
                  <c:v>0.23516452362004486</c:v>
                </c:pt>
                <c:pt idx="97">
                  <c:v>0.23543229043957387</c:v>
                </c:pt>
                <c:pt idx="98">
                  <c:v>0.23548457146678164</c:v>
                </c:pt>
                <c:pt idx="99">
                  <c:v>0.27153585258262319</c:v>
                </c:pt>
                <c:pt idx="100">
                  <c:v>0.26313167116448033</c:v>
                </c:pt>
                <c:pt idx="101">
                  <c:v>0.27303589211707785</c:v>
                </c:pt>
                <c:pt idx="102">
                  <c:v>0.26584497795327144</c:v>
                </c:pt>
                <c:pt idx="103">
                  <c:v>0.26215402241097441</c:v>
                </c:pt>
                <c:pt idx="104">
                  <c:v>0.2714356447879358</c:v>
                </c:pt>
                <c:pt idx="105">
                  <c:v>0.26754575276311027</c:v>
                </c:pt>
                <c:pt idx="106">
                  <c:v>0.28972290788938654</c:v>
                </c:pt>
                <c:pt idx="107">
                  <c:v>0.27744419700458939</c:v>
                </c:pt>
                <c:pt idx="108">
                  <c:v>0.27994048111762398</c:v>
                </c:pt>
                <c:pt idx="109">
                  <c:v>0.26439508663553979</c:v>
                </c:pt>
                <c:pt idx="110">
                  <c:v>0.24767920029772125</c:v>
                </c:pt>
                <c:pt idx="111">
                  <c:v>0.25031877022593552</c:v>
                </c:pt>
                <c:pt idx="112">
                  <c:v>0.27037571927789095</c:v>
                </c:pt>
                <c:pt idx="113">
                  <c:v>0.32293611426309737</c:v>
                </c:pt>
                <c:pt idx="114">
                  <c:v>0.33183608018606398</c:v>
                </c:pt>
                <c:pt idx="115">
                  <c:v>0.31506824295229646</c:v>
                </c:pt>
                <c:pt idx="116">
                  <c:v>0.2862370066597234</c:v>
                </c:pt>
                <c:pt idx="117">
                  <c:v>0.27732243650121396</c:v>
                </c:pt>
                <c:pt idx="118">
                  <c:v>0.280983788073078</c:v>
                </c:pt>
                <c:pt idx="119">
                  <c:v>0.2392111991068952</c:v>
                </c:pt>
                <c:pt idx="120">
                  <c:v>0.24271997832996034</c:v>
                </c:pt>
                <c:pt idx="121">
                  <c:v>0.24272581788256947</c:v>
                </c:pt>
                <c:pt idx="122">
                  <c:v>0.26981873849142851</c:v>
                </c:pt>
                <c:pt idx="123">
                  <c:v>0.26078644273916296</c:v>
                </c:pt>
                <c:pt idx="124">
                  <c:v>0.27572796424529433</c:v>
                </c:pt>
                <c:pt idx="125">
                  <c:v>0.27063803147896603</c:v>
                </c:pt>
                <c:pt idx="126">
                  <c:v>0.28231071438592548</c:v>
                </c:pt>
                <c:pt idx="127">
                  <c:v>0.27246705430554485</c:v>
                </c:pt>
                <c:pt idx="128">
                  <c:v>0.27650743788641119</c:v>
                </c:pt>
                <c:pt idx="129">
                  <c:v>0.25341867092385861</c:v>
                </c:pt>
                <c:pt idx="130">
                  <c:v>0.24829379407705812</c:v>
                </c:pt>
                <c:pt idx="131">
                  <c:v>0.25945614368921294</c:v>
                </c:pt>
                <c:pt idx="132">
                  <c:v>0.27212220867911596</c:v>
                </c:pt>
                <c:pt idx="133">
                  <c:v>0.29842403582565979</c:v>
                </c:pt>
                <c:pt idx="134">
                  <c:v>0.26770227635482585</c:v>
                </c:pt>
                <c:pt idx="135">
                  <c:v>0.27238035575102643</c:v>
                </c:pt>
                <c:pt idx="136">
                  <c:v>0.26409940381059149</c:v>
                </c:pt>
                <c:pt idx="137">
                  <c:v>0.27987062883976355</c:v>
                </c:pt>
                <c:pt idx="138">
                  <c:v>0.27049206127901315</c:v>
                </c:pt>
                <c:pt idx="139">
                  <c:v>0.24898537647178909</c:v>
                </c:pt>
                <c:pt idx="140">
                  <c:v>0.26337648227972038</c:v>
                </c:pt>
                <c:pt idx="141">
                  <c:v>0.26828507011001373</c:v>
                </c:pt>
                <c:pt idx="142">
                  <c:v>0.28707219777885878</c:v>
                </c:pt>
                <c:pt idx="143">
                  <c:v>0.26559717736904531</c:v>
                </c:pt>
                <c:pt idx="144">
                  <c:v>0.2384096660848774</c:v>
                </c:pt>
                <c:pt idx="145">
                  <c:v>0.23612375576612954</c:v>
                </c:pt>
                <c:pt idx="146">
                  <c:v>0.22444178580897015</c:v>
                </c:pt>
                <c:pt idx="147">
                  <c:v>0.23795085166431765</c:v>
                </c:pt>
                <c:pt idx="148">
                  <c:v>0.22043768816226467</c:v>
                </c:pt>
                <c:pt idx="149">
                  <c:v>0.23926667686474407</c:v>
                </c:pt>
                <c:pt idx="150">
                  <c:v>0.25074193293817049</c:v>
                </c:pt>
                <c:pt idx="151">
                  <c:v>0.25331447554091607</c:v>
                </c:pt>
                <c:pt idx="152">
                  <c:v>0.2503014795786847</c:v>
                </c:pt>
                <c:pt idx="153">
                  <c:v>0.26330057455317513</c:v>
                </c:pt>
                <c:pt idx="154">
                  <c:v>0.26763113257416926</c:v>
                </c:pt>
                <c:pt idx="155">
                  <c:v>0.27443065396835931</c:v>
                </c:pt>
                <c:pt idx="156">
                  <c:v>0.28519874498747627</c:v>
                </c:pt>
                <c:pt idx="157">
                  <c:v>0.27860036586276282</c:v>
                </c:pt>
                <c:pt idx="158">
                  <c:v>0.285586932981305</c:v>
                </c:pt>
                <c:pt idx="159">
                  <c:v>0.27004217633771505</c:v>
                </c:pt>
                <c:pt idx="160">
                  <c:v>0.28914303502761757</c:v>
                </c:pt>
                <c:pt idx="161">
                  <c:v>0.28959288915366826</c:v>
                </c:pt>
                <c:pt idx="162">
                  <c:v>0.30053802641810956</c:v>
                </c:pt>
                <c:pt idx="163">
                  <c:v>0.29928879455755708</c:v>
                </c:pt>
                <c:pt idx="164">
                  <c:v>0.26612293847200397</c:v>
                </c:pt>
                <c:pt idx="165">
                  <c:v>0.26379501912662545</c:v>
                </c:pt>
                <c:pt idx="166">
                  <c:v>0.27977788521556857</c:v>
                </c:pt>
                <c:pt idx="167">
                  <c:v>0.30521679782550626</c:v>
                </c:pt>
                <c:pt idx="168">
                  <c:v>0.30955324588868333</c:v>
                </c:pt>
                <c:pt idx="169">
                  <c:v>0.31667468262564469</c:v>
                </c:pt>
                <c:pt idx="170">
                  <c:v>0.32086094448375801</c:v>
                </c:pt>
                <c:pt idx="171">
                  <c:v>0.33839239767131812</c:v>
                </c:pt>
                <c:pt idx="172">
                  <c:v>0.34226643670440793</c:v>
                </c:pt>
                <c:pt idx="173">
                  <c:v>0.33485347560740703</c:v>
                </c:pt>
                <c:pt idx="174">
                  <c:v>0.32783118877570855</c:v>
                </c:pt>
                <c:pt idx="175">
                  <c:v>0.2989164392002977</c:v>
                </c:pt>
                <c:pt idx="176">
                  <c:v>0.30276912063131062</c:v>
                </c:pt>
                <c:pt idx="177">
                  <c:v>0.29808682090670946</c:v>
                </c:pt>
                <c:pt idx="178">
                  <c:v>0.31724110407017553</c:v>
                </c:pt>
                <c:pt idx="179">
                  <c:v>0.31096326832872423</c:v>
                </c:pt>
                <c:pt idx="180">
                  <c:v>0.30152547474009295</c:v>
                </c:pt>
                <c:pt idx="181">
                  <c:v>0.25964465900597833</c:v>
                </c:pt>
                <c:pt idx="182">
                  <c:v>0.27899048049548109</c:v>
                </c:pt>
                <c:pt idx="183">
                  <c:v>0.26254522410104902</c:v>
                </c:pt>
                <c:pt idx="184">
                  <c:v>0.27821377547270532</c:v>
                </c:pt>
                <c:pt idx="185">
                  <c:v>0.25693795414195891</c:v>
                </c:pt>
                <c:pt idx="186">
                  <c:v>0.27117947351685634</c:v>
                </c:pt>
                <c:pt idx="187">
                  <c:v>0.31688383527242986</c:v>
                </c:pt>
                <c:pt idx="188">
                  <c:v>0.31286836758448627</c:v>
                </c:pt>
                <c:pt idx="189">
                  <c:v>0.34165252539255797</c:v>
                </c:pt>
                <c:pt idx="190">
                  <c:v>0.30477522418008041</c:v>
                </c:pt>
                <c:pt idx="191">
                  <c:v>0.31402459642512159</c:v>
                </c:pt>
                <c:pt idx="192">
                  <c:v>0.28342149932778038</c:v>
                </c:pt>
                <c:pt idx="193">
                  <c:v>0.29356177609021428</c:v>
                </c:pt>
                <c:pt idx="194">
                  <c:v>0.32975271224878189</c:v>
                </c:pt>
                <c:pt idx="195">
                  <c:v>0.33110875643010779</c:v>
                </c:pt>
                <c:pt idx="196">
                  <c:v>0.30612244897959184</c:v>
                </c:pt>
                <c:pt idx="197">
                  <c:v>0.26824034334763946</c:v>
                </c:pt>
                <c:pt idx="198">
                  <c:v>0.29757343550446996</c:v>
                </c:pt>
                <c:pt idx="199">
                  <c:v>0.30334190231362468</c:v>
                </c:pt>
                <c:pt idx="200">
                  <c:v>0.31592689295039167</c:v>
                </c:pt>
                <c:pt idx="201">
                  <c:v>0.29698375870069604</c:v>
                </c:pt>
                <c:pt idx="202">
                  <c:v>0.29438202247191009</c:v>
                </c:pt>
                <c:pt idx="203">
                  <c:v>0.27816091954022987</c:v>
                </c:pt>
                <c:pt idx="204">
                  <c:v>0.29195402298850576</c:v>
                </c:pt>
                <c:pt idx="205">
                  <c:v>0.30097087378640774</c:v>
                </c:pt>
                <c:pt idx="206">
                  <c:v>0.32048192771084338</c:v>
                </c:pt>
                <c:pt idx="207">
                  <c:v>0.28878281622911695</c:v>
                </c:pt>
                <c:pt idx="208">
                  <c:v>0.29953917050691242</c:v>
                </c:pt>
                <c:pt idx="209">
                  <c:v>0.30023094688221708</c:v>
                </c:pt>
                <c:pt idx="210">
                  <c:v>0.33962264150943394</c:v>
                </c:pt>
                <c:pt idx="211">
                  <c:v>0.32380952380952382</c:v>
                </c:pt>
                <c:pt idx="212">
                  <c:v>0.31904761904761902</c:v>
                </c:pt>
                <c:pt idx="213">
                  <c:v>0.29571106094808125</c:v>
                </c:pt>
                <c:pt idx="214">
                  <c:v>0.30114942528735633</c:v>
                </c:pt>
                <c:pt idx="215">
                  <c:v>0.28139534883720929</c:v>
                </c:pt>
                <c:pt idx="216">
                  <c:v>0.27027027027027029</c:v>
                </c:pt>
                <c:pt idx="217">
                  <c:v>0.25059101654846333</c:v>
                </c:pt>
                <c:pt idx="218">
                  <c:v>0.26327944572748269</c:v>
                </c:pt>
                <c:pt idx="219">
                  <c:v>0.27292576419213976</c:v>
                </c:pt>
                <c:pt idx="220">
                  <c:v>0.27032967032967031</c:v>
                </c:pt>
                <c:pt idx="221">
                  <c:v>0.25</c:v>
                </c:pt>
                <c:pt idx="222">
                  <c:v>0.22863741339491916</c:v>
                </c:pt>
                <c:pt idx="223">
                  <c:v>0.25934579439252337</c:v>
                </c:pt>
                <c:pt idx="224">
                  <c:v>0.26291079812206575</c:v>
                </c:pt>
                <c:pt idx="225">
                  <c:v>0.27696078431372551</c:v>
                </c:pt>
                <c:pt idx="226">
                  <c:v>0.25542168674698795</c:v>
                </c:pt>
                <c:pt idx="227">
                  <c:v>0.27228915662650605</c:v>
                </c:pt>
                <c:pt idx="228">
                  <c:v>0.26744186046511625</c:v>
                </c:pt>
                <c:pt idx="229">
                  <c:v>0.30413625304136255</c:v>
                </c:pt>
                <c:pt idx="230">
                  <c:v>0.28708133971291866</c:v>
                </c:pt>
                <c:pt idx="231">
                  <c:v>0.30073349633251834</c:v>
                </c:pt>
                <c:pt idx="232">
                  <c:v>0.31143552311435524</c:v>
                </c:pt>
                <c:pt idx="233">
                  <c:v>0.33496332518337407</c:v>
                </c:pt>
                <c:pt idx="234">
                  <c:v>0.33571428571428569</c:v>
                </c:pt>
                <c:pt idx="235">
                  <c:v>0.32579185520361992</c:v>
                </c:pt>
                <c:pt idx="236">
                  <c:v>0.29887640449438202</c:v>
                </c:pt>
                <c:pt idx="237">
                  <c:v>0.26931567328918321</c:v>
                </c:pt>
                <c:pt idx="238">
                  <c:v>0.27146171693735499</c:v>
                </c:pt>
                <c:pt idx="239">
                  <c:v>0.296127562642369</c:v>
                </c:pt>
                <c:pt idx="240">
                  <c:v>0.31111111111111112</c:v>
                </c:pt>
                <c:pt idx="241">
                  <c:v>0.27631578947368424</c:v>
                </c:pt>
                <c:pt idx="242">
                  <c:v>0.29639519359145527</c:v>
                </c:pt>
                <c:pt idx="243">
                  <c:v>0.29041095890410956</c:v>
                </c:pt>
                <c:pt idx="244">
                  <c:v>0.29931972789115646</c:v>
                </c:pt>
                <c:pt idx="245">
                  <c:v>0.26603325415676959</c:v>
                </c:pt>
                <c:pt idx="246">
                  <c:v>0.2793791574279379</c:v>
                </c:pt>
                <c:pt idx="247">
                  <c:v>0.24768518518518517</c:v>
                </c:pt>
                <c:pt idx="248">
                  <c:v>0.24489795918367346</c:v>
                </c:pt>
                <c:pt idx="249">
                  <c:v>0.22737819025522041</c:v>
                </c:pt>
                <c:pt idx="250">
                  <c:v>0.24541284403669725</c:v>
                </c:pt>
                <c:pt idx="251">
                  <c:v>0.23842592592592593</c:v>
                </c:pt>
                <c:pt idx="252">
                  <c:v>0.25419664268585129</c:v>
                </c:pt>
                <c:pt idx="253">
                  <c:v>0.23419203747072601</c:v>
                </c:pt>
                <c:pt idx="254">
                  <c:v>0.23040380047505937</c:v>
                </c:pt>
                <c:pt idx="255">
                  <c:v>0.22660098522167488</c:v>
                </c:pt>
                <c:pt idx="256">
                  <c:v>0.26405867970660146</c:v>
                </c:pt>
                <c:pt idx="257">
                  <c:v>0.29383886255924169</c:v>
                </c:pt>
                <c:pt idx="258">
                  <c:v>0.29955947136563876</c:v>
                </c:pt>
                <c:pt idx="259">
                  <c:v>0.28322440087145967</c:v>
                </c:pt>
                <c:pt idx="260">
                  <c:v>0.27293064876957496</c:v>
                </c:pt>
                <c:pt idx="261">
                  <c:v>0.28000000000000003</c:v>
                </c:pt>
                <c:pt idx="262">
                  <c:v>0.27378190255220419</c:v>
                </c:pt>
                <c:pt idx="263">
                  <c:v>0.28538812785388129</c:v>
                </c:pt>
                <c:pt idx="264">
                  <c:v>0.25427350427350426</c:v>
                </c:pt>
                <c:pt idx="265">
                  <c:v>0.2678185745140389</c:v>
                </c:pt>
                <c:pt idx="266">
                  <c:v>0.22222222222222221</c:v>
                </c:pt>
                <c:pt idx="267">
                  <c:v>0.23370786516853934</c:v>
                </c:pt>
                <c:pt idx="268">
                  <c:v>0.2072892938496583</c:v>
                </c:pt>
                <c:pt idx="269">
                  <c:v>0.2531914893617021</c:v>
                </c:pt>
                <c:pt idx="270">
                  <c:v>0.23820224719101124</c:v>
                </c:pt>
                <c:pt idx="271">
                  <c:v>0.24208144796380091</c:v>
                </c:pt>
                <c:pt idx="272">
                  <c:v>0.21167883211678831</c:v>
                </c:pt>
                <c:pt idx="273">
                  <c:v>0.22565320665083136</c:v>
                </c:pt>
                <c:pt idx="274">
                  <c:v>0.24242424242424243</c:v>
                </c:pt>
                <c:pt idx="275">
                  <c:v>0.25400457665903892</c:v>
                </c:pt>
                <c:pt idx="276">
                  <c:v>0.25503355704697989</c:v>
                </c:pt>
                <c:pt idx="277">
                  <c:v>0.22532188841201717</c:v>
                </c:pt>
                <c:pt idx="278">
                  <c:v>0.25107296137339058</c:v>
                </c:pt>
                <c:pt idx="279">
                  <c:v>0.25269978401727861</c:v>
                </c:pt>
                <c:pt idx="280">
                  <c:v>0.23448275862068965</c:v>
                </c:pt>
                <c:pt idx="281">
                  <c:v>0.22687224669603523</c:v>
                </c:pt>
                <c:pt idx="282">
                  <c:v>0.20175438596491227</c:v>
                </c:pt>
                <c:pt idx="283">
                  <c:v>0.23110151187904968</c:v>
                </c:pt>
                <c:pt idx="284">
                  <c:v>0.18099547511312217</c:v>
                </c:pt>
                <c:pt idx="285">
                  <c:v>0.19015659955257272</c:v>
                </c:pt>
                <c:pt idx="286">
                  <c:v>0.18961625282167044</c:v>
                </c:pt>
                <c:pt idx="287">
                  <c:v>0.20357941834451901</c:v>
                </c:pt>
                <c:pt idx="288">
                  <c:v>0.21867881548974943</c:v>
                </c:pt>
                <c:pt idx="289">
                  <c:v>0.21363636363636362</c:v>
                </c:pt>
                <c:pt idx="290">
                  <c:v>0.21212121212121213</c:v>
                </c:pt>
                <c:pt idx="291">
                  <c:v>0.20192307692307693</c:v>
                </c:pt>
                <c:pt idx="292">
                  <c:v>0.19711538461538461</c:v>
                </c:pt>
                <c:pt idx="293">
                  <c:v>0.20930232558139536</c:v>
                </c:pt>
                <c:pt idx="294">
                  <c:v>0.21510297482837529</c:v>
                </c:pt>
                <c:pt idx="295">
                  <c:v>0.20805369127516779</c:v>
                </c:pt>
                <c:pt idx="296">
                  <c:v>0.18820861678004536</c:v>
                </c:pt>
                <c:pt idx="297">
                  <c:v>0.19325842696629214</c:v>
                </c:pt>
                <c:pt idx="298">
                  <c:v>0.19047619047619047</c:v>
                </c:pt>
                <c:pt idx="299">
                  <c:v>0.21507760532150777</c:v>
                </c:pt>
                <c:pt idx="300">
                  <c:v>0.19444444444444445</c:v>
                </c:pt>
                <c:pt idx="301">
                  <c:v>0.20040899795501022</c:v>
                </c:pt>
                <c:pt idx="302">
                  <c:v>0.23425692695214106</c:v>
                </c:pt>
                <c:pt idx="303">
                  <c:v>0.2503242542153048</c:v>
                </c:pt>
                <c:pt idx="304">
                  <c:v>0.27308192457737324</c:v>
                </c:pt>
                <c:pt idx="305">
                  <c:v>0.26757369614512472</c:v>
                </c:pt>
                <c:pt idx="306">
                  <c:v>0.28131868131868132</c:v>
                </c:pt>
                <c:pt idx="307">
                  <c:v>0.27973568281938327</c:v>
                </c:pt>
                <c:pt idx="308">
                  <c:v>0.27388535031847133</c:v>
                </c:pt>
                <c:pt idx="309">
                  <c:v>0.28056112224448898</c:v>
                </c:pt>
                <c:pt idx="310">
                  <c:v>0.26526315789473687</c:v>
                </c:pt>
                <c:pt idx="311">
                  <c:v>0.26680672268907563</c:v>
                </c:pt>
                <c:pt idx="312">
                  <c:v>0.24825986078886311</c:v>
                </c:pt>
                <c:pt idx="313">
                  <c:v>0.24235294117647058</c:v>
                </c:pt>
                <c:pt idx="314">
                  <c:v>0.23357664233576642</c:v>
                </c:pt>
                <c:pt idx="315">
                  <c:v>0.22596153846153846</c:v>
                </c:pt>
                <c:pt idx="316">
                  <c:v>0.22093023255813954</c:v>
                </c:pt>
                <c:pt idx="317">
                  <c:v>0.24770642201834864</c:v>
                </c:pt>
                <c:pt idx="318">
                  <c:v>0.28062360801781738</c:v>
                </c:pt>
                <c:pt idx="319">
                  <c:v>0.35714285714285715</c:v>
                </c:pt>
                <c:pt idx="320">
                  <c:v>0.32335329341317365</c:v>
                </c:pt>
                <c:pt idx="321">
                  <c:v>0.29001883239171372</c:v>
                </c:pt>
                <c:pt idx="322">
                  <c:v>0.24031007751937986</c:v>
                </c:pt>
                <c:pt idx="323">
                  <c:v>0.27685950413223143</c:v>
                </c:pt>
                <c:pt idx="324">
                  <c:v>0.27912087912087913</c:v>
                </c:pt>
                <c:pt idx="325">
                  <c:v>0.27111111111111114</c:v>
                </c:pt>
                <c:pt idx="326">
                  <c:v>0.2608695652173913</c:v>
                </c:pt>
                <c:pt idx="327">
                  <c:v>0.26651480637813213</c:v>
                </c:pt>
                <c:pt idx="328">
                  <c:v>0.28663793103448276</c:v>
                </c:pt>
                <c:pt idx="329">
                  <c:v>0.26607538802660752</c:v>
                </c:pt>
                <c:pt idx="330">
                  <c:v>0.24312896405919662</c:v>
                </c:pt>
                <c:pt idx="331">
                  <c:v>0.23271889400921658</c:v>
                </c:pt>
                <c:pt idx="332">
                  <c:v>0.25173210161662818</c:v>
                </c:pt>
                <c:pt idx="333">
                  <c:v>0.28375286041189929</c:v>
                </c:pt>
                <c:pt idx="334">
                  <c:v>0.27571115973741794</c:v>
                </c:pt>
                <c:pt idx="335">
                  <c:v>0.27373068432671083</c:v>
                </c:pt>
                <c:pt idx="336">
                  <c:v>0.27516778523489932</c:v>
                </c:pt>
                <c:pt idx="337">
                  <c:v>0.27562642369020501</c:v>
                </c:pt>
                <c:pt idx="338">
                  <c:v>0.26146788990825687</c:v>
                </c:pt>
                <c:pt idx="339">
                  <c:v>0.29504504504504503</c:v>
                </c:pt>
                <c:pt idx="340">
                  <c:v>0.30425055928411632</c:v>
                </c:pt>
                <c:pt idx="341">
                  <c:v>0.29213483146067415</c:v>
                </c:pt>
                <c:pt idx="342">
                  <c:v>0.24413145539906103</c:v>
                </c:pt>
                <c:pt idx="343">
                  <c:v>0.24263038548752835</c:v>
                </c:pt>
                <c:pt idx="344">
                  <c:v>0.28344671201814059</c:v>
                </c:pt>
                <c:pt idx="345">
                  <c:v>0.28246013667425968</c:v>
                </c:pt>
                <c:pt idx="346">
                  <c:v>0.28365384615384615</c:v>
                </c:pt>
                <c:pt idx="347">
                  <c:v>0.27068723702664799</c:v>
                </c:pt>
                <c:pt idx="348">
                  <c:v>0.27566807313642755</c:v>
                </c:pt>
                <c:pt idx="349">
                  <c:v>0.27832167832167831</c:v>
                </c:pt>
                <c:pt idx="350">
                  <c:v>0.26781326781326781</c:v>
                </c:pt>
                <c:pt idx="351">
                  <c:v>0.2665036674816626</c:v>
                </c:pt>
                <c:pt idx="352">
                  <c:v>0.25060827250608275</c:v>
                </c:pt>
                <c:pt idx="353">
                  <c:v>0.24129930394431554</c:v>
                </c:pt>
                <c:pt idx="354">
                  <c:v>0.2505399568034557</c:v>
                </c:pt>
                <c:pt idx="355">
                  <c:v>0.24034334763948498</c:v>
                </c:pt>
                <c:pt idx="356">
                  <c:v>0.25612472160356348</c:v>
                </c:pt>
                <c:pt idx="357">
                  <c:v>0.23486682808716708</c:v>
                </c:pt>
                <c:pt idx="358">
                  <c:v>0.2422062350119904</c:v>
                </c:pt>
                <c:pt idx="359">
                  <c:v>0.21911421911421911</c:v>
                </c:pt>
                <c:pt idx="360">
                  <c:v>0.23636363636363636</c:v>
                </c:pt>
                <c:pt idx="361">
                  <c:v>0.2340909090909091</c:v>
                </c:pt>
                <c:pt idx="362">
                  <c:v>0.25442477876106195</c:v>
                </c:pt>
                <c:pt idx="363">
                  <c:v>0.24772727272727274</c:v>
                </c:pt>
                <c:pt idx="364">
                  <c:v>0.2620689655172414</c:v>
                </c:pt>
                <c:pt idx="365">
                  <c:v>0.26603325415676959</c:v>
                </c:pt>
                <c:pt idx="366">
                  <c:v>0.2558139534883721</c:v>
                </c:pt>
                <c:pt idx="367">
                  <c:v>0.24105011933174225</c:v>
                </c:pt>
                <c:pt idx="368">
                  <c:v>0.26511627906976742</c:v>
                </c:pt>
                <c:pt idx="369">
                  <c:v>0.25231481481481483</c:v>
                </c:pt>
                <c:pt idx="370">
                  <c:v>0.24311926605504589</c:v>
                </c:pt>
                <c:pt idx="371">
                  <c:v>0.21647058823529411</c:v>
                </c:pt>
                <c:pt idx="372">
                  <c:v>0.20048309178743962</c:v>
                </c:pt>
                <c:pt idx="373">
                  <c:v>0.2354368932038835</c:v>
                </c:pt>
                <c:pt idx="374">
                  <c:v>0.22137404580152673</c:v>
                </c:pt>
                <c:pt idx="375">
                  <c:v>0.2780487804878049</c:v>
                </c:pt>
                <c:pt idx="376">
                  <c:v>0.27872860635696822</c:v>
                </c:pt>
                <c:pt idx="377">
                  <c:v>0.31205673758865249</c:v>
                </c:pt>
                <c:pt idx="378">
                  <c:v>0.29749999999999999</c:v>
                </c:pt>
                <c:pt idx="379">
                  <c:v>0.27250000000000002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17-4D30-9B52-E1A26D5A2532}"/>
            </c:ext>
          </c:extLst>
        </c:ser>
        <c:ser>
          <c:idx val="1"/>
          <c:order val="1"/>
          <c:tx>
            <c:v>National</c:v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numRef>
              <c:f>Data!$D$46:$ZA$46</c:f>
              <c:numCache>
                <c:formatCode>dd-mm-yy</c:formatCode>
                <c:ptCount val="674"/>
                <c:pt idx="0">
                  <c:v>39814</c:v>
                </c:pt>
                <c:pt idx="1">
                  <c:v>39854</c:v>
                </c:pt>
                <c:pt idx="2">
                  <c:v>39861</c:v>
                </c:pt>
                <c:pt idx="3">
                  <c:v>39868</c:v>
                </c:pt>
                <c:pt idx="4">
                  <c:v>39875</c:v>
                </c:pt>
                <c:pt idx="5">
                  <c:v>39882</c:v>
                </c:pt>
                <c:pt idx="6">
                  <c:v>39889</c:v>
                </c:pt>
                <c:pt idx="7">
                  <c:v>39898</c:v>
                </c:pt>
                <c:pt idx="8">
                  <c:v>39903</c:v>
                </c:pt>
                <c:pt idx="9">
                  <c:v>39910</c:v>
                </c:pt>
                <c:pt idx="10">
                  <c:v>39918</c:v>
                </c:pt>
                <c:pt idx="11">
                  <c:v>39924</c:v>
                </c:pt>
                <c:pt idx="12">
                  <c:v>39931</c:v>
                </c:pt>
                <c:pt idx="13">
                  <c:v>39938</c:v>
                </c:pt>
                <c:pt idx="14">
                  <c:v>39945</c:v>
                </c:pt>
                <c:pt idx="15">
                  <c:v>39952</c:v>
                </c:pt>
                <c:pt idx="16">
                  <c:v>39959</c:v>
                </c:pt>
                <c:pt idx="17">
                  <c:v>39967</c:v>
                </c:pt>
                <c:pt idx="18">
                  <c:v>39973</c:v>
                </c:pt>
                <c:pt idx="19">
                  <c:v>39980</c:v>
                </c:pt>
                <c:pt idx="20">
                  <c:v>39987</c:v>
                </c:pt>
                <c:pt idx="21">
                  <c:v>39994</c:v>
                </c:pt>
                <c:pt idx="22">
                  <c:v>40001</c:v>
                </c:pt>
                <c:pt idx="23">
                  <c:v>40008</c:v>
                </c:pt>
                <c:pt idx="24">
                  <c:v>40015</c:v>
                </c:pt>
                <c:pt idx="25">
                  <c:v>40022</c:v>
                </c:pt>
                <c:pt idx="26">
                  <c:v>40029</c:v>
                </c:pt>
                <c:pt idx="27">
                  <c:v>40036</c:v>
                </c:pt>
                <c:pt idx="28">
                  <c:v>40043</c:v>
                </c:pt>
                <c:pt idx="29">
                  <c:v>40050</c:v>
                </c:pt>
                <c:pt idx="30">
                  <c:v>40057</c:v>
                </c:pt>
                <c:pt idx="31">
                  <c:v>40064</c:v>
                </c:pt>
                <c:pt idx="32">
                  <c:v>40071</c:v>
                </c:pt>
                <c:pt idx="33">
                  <c:v>40078</c:v>
                </c:pt>
                <c:pt idx="34">
                  <c:v>40085</c:v>
                </c:pt>
                <c:pt idx="35">
                  <c:v>40091</c:v>
                </c:pt>
                <c:pt idx="36">
                  <c:v>40098</c:v>
                </c:pt>
                <c:pt idx="37">
                  <c:v>40105</c:v>
                </c:pt>
                <c:pt idx="38">
                  <c:v>40113</c:v>
                </c:pt>
                <c:pt idx="39">
                  <c:v>40120</c:v>
                </c:pt>
                <c:pt idx="40">
                  <c:v>40127</c:v>
                </c:pt>
                <c:pt idx="41">
                  <c:v>40134</c:v>
                </c:pt>
                <c:pt idx="42">
                  <c:v>40141</c:v>
                </c:pt>
                <c:pt idx="43">
                  <c:v>40148</c:v>
                </c:pt>
                <c:pt idx="44">
                  <c:v>40155</c:v>
                </c:pt>
                <c:pt idx="45">
                  <c:v>40205</c:v>
                </c:pt>
                <c:pt idx="46">
                  <c:v>40211</c:v>
                </c:pt>
                <c:pt idx="47">
                  <c:v>40218</c:v>
                </c:pt>
                <c:pt idx="48">
                  <c:v>40225</c:v>
                </c:pt>
                <c:pt idx="49">
                  <c:v>40232</c:v>
                </c:pt>
                <c:pt idx="50">
                  <c:v>40239</c:v>
                </c:pt>
                <c:pt idx="51">
                  <c:v>40246</c:v>
                </c:pt>
                <c:pt idx="52">
                  <c:v>40253</c:v>
                </c:pt>
                <c:pt idx="53">
                  <c:v>40260</c:v>
                </c:pt>
                <c:pt idx="54">
                  <c:v>40267</c:v>
                </c:pt>
                <c:pt idx="55">
                  <c:v>40275</c:v>
                </c:pt>
                <c:pt idx="56">
                  <c:v>40281</c:v>
                </c:pt>
                <c:pt idx="57">
                  <c:v>40288</c:v>
                </c:pt>
                <c:pt idx="58">
                  <c:v>40295</c:v>
                </c:pt>
                <c:pt idx="59">
                  <c:v>40302</c:v>
                </c:pt>
                <c:pt idx="60">
                  <c:v>40309</c:v>
                </c:pt>
                <c:pt idx="61">
                  <c:v>40316</c:v>
                </c:pt>
                <c:pt idx="62">
                  <c:v>40323</c:v>
                </c:pt>
                <c:pt idx="63">
                  <c:v>40330</c:v>
                </c:pt>
                <c:pt idx="64">
                  <c:v>40338</c:v>
                </c:pt>
                <c:pt idx="65">
                  <c:v>40344</c:v>
                </c:pt>
                <c:pt idx="66">
                  <c:v>40351</c:v>
                </c:pt>
                <c:pt idx="67">
                  <c:v>40358</c:v>
                </c:pt>
                <c:pt idx="68">
                  <c:v>40365</c:v>
                </c:pt>
                <c:pt idx="69">
                  <c:v>40372</c:v>
                </c:pt>
                <c:pt idx="70">
                  <c:v>40379</c:v>
                </c:pt>
                <c:pt idx="71">
                  <c:v>40386</c:v>
                </c:pt>
                <c:pt idx="72">
                  <c:v>40393</c:v>
                </c:pt>
                <c:pt idx="73">
                  <c:v>40400</c:v>
                </c:pt>
                <c:pt idx="74">
                  <c:v>40407</c:v>
                </c:pt>
                <c:pt idx="75">
                  <c:v>40414</c:v>
                </c:pt>
                <c:pt idx="76">
                  <c:v>40421</c:v>
                </c:pt>
                <c:pt idx="77">
                  <c:v>40428</c:v>
                </c:pt>
                <c:pt idx="78">
                  <c:v>40435</c:v>
                </c:pt>
                <c:pt idx="79">
                  <c:v>40442</c:v>
                </c:pt>
                <c:pt idx="80">
                  <c:v>40449</c:v>
                </c:pt>
                <c:pt idx="81">
                  <c:v>40456</c:v>
                </c:pt>
                <c:pt idx="82">
                  <c:v>40463</c:v>
                </c:pt>
                <c:pt idx="83">
                  <c:v>40470</c:v>
                </c:pt>
                <c:pt idx="84">
                  <c:v>40478</c:v>
                </c:pt>
                <c:pt idx="85">
                  <c:v>40484</c:v>
                </c:pt>
                <c:pt idx="86">
                  <c:v>40491</c:v>
                </c:pt>
                <c:pt idx="87">
                  <c:v>40498</c:v>
                </c:pt>
                <c:pt idx="88">
                  <c:v>40505</c:v>
                </c:pt>
                <c:pt idx="89">
                  <c:v>40512</c:v>
                </c:pt>
                <c:pt idx="90">
                  <c:v>40519</c:v>
                </c:pt>
                <c:pt idx="91">
                  <c:v>40573</c:v>
                </c:pt>
                <c:pt idx="92">
                  <c:v>40575</c:v>
                </c:pt>
                <c:pt idx="93">
                  <c:v>40582</c:v>
                </c:pt>
                <c:pt idx="94">
                  <c:v>40589</c:v>
                </c:pt>
                <c:pt idx="95">
                  <c:v>40598</c:v>
                </c:pt>
                <c:pt idx="96">
                  <c:v>40603</c:v>
                </c:pt>
                <c:pt idx="97">
                  <c:v>40610</c:v>
                </c:pt>
                <c:pt idx="98">
                  <c:v>40617</c:v>
                </c:pt>
                <c:pt idx="99">
                  <c:v>40624</c:v>
                </c:pt>
                <c:pt idx="100">
                  <c:v>40631</c:v>
                </c:pt>
                <c:pt idx="101">
                  <c:v>40638</c:v>
                </c:pt>
                <c:pt idx="102">
                  <c:v>40645</c:v>
                </c:pt>
                <c:pt idx="103">
                  <c:v>40652</c:v>
                </c:pt>
                <c:pt idx="104">
                  <c:v>40660</c:v>
                </c:pt>
                <c:pt idx="105">
                  <c:v>40666</c:v>
                </c:pt>
                <c:pt idx="106">
                  <c:v>40673</c:v>
                </c:pt>
                <c:pt idx="107">
                  <c:v>40680</c:v>
                </c:pt>
                <c:pt idx="108">
                  <c:v>40687</c:v>
                </c:pt>
                <c:pt idx="109">
                  <c:v>40694</c:v>
                </c:pt>
                <c:pt idx="110">
                  <c:v>40702</c:v>
                </c:pt>
                <c:pt idx="111">
                  <c:v>40708</c:v>
                </c:pt>
                <c:pt idx="112">
                  <c:v>40715</c:v>
                </c:pt>
                <c:pt idx="113">
                  <c:v>40722</c:v>
                </c:pt>
                <c:pt idx="114">
                  <c:v>40729</c:v>
                </c:pt>
                <c:pt idx="115">
                  <c:v>40736</c:v>
                </c:pt>
                <c:pt idx="116">
                  <c:v>40743</c:v>
                </c:pt>
                <c:pt idx="117">
                  <c:v>40750</c:v>
                </c:pt>
                <c:pt idx="118">
                  <c:v>40757</c:v>
                </c:pt>
                <c:pt idx="119">
                  <c:v>40764</c:v>
                </c:pt>
                <c:pt idx="120">
                  <c:v>40771</c:v>
                </c:pt>
                <c:pt idx="121">
                  <c:v>40778</c:v>
                </c:pt>
                <c:pt idx="122">
                  <c:v>40785</c:v>
                </c:pt>
                <c:pt idx="123">
                  <c:v>40792</c:v>
                </c:pt>
                <c:pt idx="124">
                  <c:v>40799</c:v>
                </c:pt>
                <c:pt idx="125">
                  <c:v>40806</c:v>
                </c:pt>
                <c:pt idx="126">
                  <c:v>40813</c:v>
                </c:pt>
                <c:pt idx="127">
                  <c:v>40820</c:v>
                </c:pt>
                <c:pt idx="128">
                  <c:v>40827</c:v>
                </c:pt>
                <c:pt idx="129">
                  <c:v>40834</c:v>
                </c:pt>
                <c:pt idx="130">
                  <c:v>40841</c:v>
                </c:pt>
                <c:pt idx="131">
                  <c:v>40842</c:v>
                </c:pt>
                <c:pt idx="132">
                  <c:v>40843</c:v>
                </c:pt>
                <c:pt idx="133">
                  <c:v>40846</c:v>
                </c:pt>
                <c:pt idx="134">
                  <c:v>40847</c:v>
                </c:pt>
                <c:pt idx="135">
                  <c:v>40848</c:v>
                </c:pt>
                <c:pt idx="136">
                  <c:v>40849</c:v>
                </c:pt>
                <c:pt idx="137">
                  <c:v>40850</c:v>
                </c:pt>
                <c:pt idx="138">
                  <c:v>40853</c:v>
                </c:pt>
                <c:pt idx="139">
                  <c:v>40854</c:v>
                </c:pt>
                <c:pt idx="140">
                  <c:v>40855</c:v>
                </c:pt>
                <c:pt idx="141">
                  <c:v>40856</c:v>
                </c:pt>
                <c:pt idx="142">
                  <c:v>40857</c:v>
                </c:pt>
                <c:pt idx="143">
                  <c:v>40860</c:v>
                </c:pt>
                <c:pt idx="144">
                  <c:v>40861</c:v>
                </c:pt>
                <c:pt idx="145">
                  <c:v>40862</c:v>
                </c:pt>
                <c:pt idx="146">
                  <c:v>40863</c:v>
                </c:pt>
                <c:pt idx="147">
                  <c:v>40864</c:v>
                </c:pt>
                <c:pt idx="148">
                  <c:v>40867</c:v>
                </c:pt>
                <c:pt idx="149">
                  <c:v>40868</c:v>
                </c:pt>
                <c:pt idx="150">
                  <c:v>40869</c:v>
                </c:pt>
                <c:pt idx="151">
                  <c:v>40870</c:v>
                </c:pt>
                <c:pt idx="152">
                  <c:v>40871</c:v>
                </c:pt>
                <c:pt idx="153">
                  <c:v>40934</c:v>
                </c:pt>
                <c:pt idx="154">
                  <c:v>40947</c:v>
                </c:pt>
                <c:pt idx="155">
                  <c:v>40953</c:v>
                </c:pt>
                <c:pt idx="156">
                  <c:v>40960</c:v>
                </c:pt>
                <c:pt idx="157">
                  <c:v>40967</c:v>
                </c:pt>
                <c:pt idx="158">
                  <c:v>40974</c:v>
                </c:pt>
                <c:pt idx="159">
                  <c:v>40981</c:v>
                </c:pt>
                <c:pt idx="160">
                  <c:v>40988</c:v>
                </c:pt>
                <c:pt idx="161">
                  <c:v>40995</c:v>
                </c:pt>
                <c:pt idx="162">
                  <c:v>41002</c:v>
                </c:pt>
                <c:pt idx="163">
                  <c:v>41010</c:v>
                </c:pt>
                <c:pt idx="164">
                  <c:v>41016</c:v>
                </c:pt>
                <c:pt idx="165">
                  <c:v>41023</c:v>
                </c:pt>
                <c:pt idx="166">
                  <c:v>41030</c:v>
                </c:pt>
                <c:pt idx="167">
                  <c:v>41037</c:v>
                </c:pt>
                <c:pt idx="168">
                  <c:v>41044</c:v>
                </c:pt>
                <c:pt idx="169">
                  <c:v>41051</c:v>
                </c:pt>
                <c:pt idx="170">
                  <c:v>41058</c:v>
                </c:pt>
                <c:pt idx="171">
                  <c:v>41066</c:v>
                </c:pt>
                <c:pt idx="172">
                  <c:v>41072</c:v>
                </c:pt>
                <c:pt idx="173">
                  <c:v>41079</c:v>
                </c:pt>
                <c:pt idx="174">
                  <c:v>41086</c:v>
                </c:pt>
                <c:pt idx="175">
                  <c:v>41093</c:v>
                </c:pt>
                <c:pt idx="176">
                  <c:v>41100</c:v>
                </c:pt>
                <c:pt idx="177">
                  <c:v>41107</c:v>
                </c:pt>
                <c:pt idx="178">
                  <c:v>41114</c:v>
                </c:pt>
                <c:pt idx="179">
                  <c:v>41121</c:v>
                </c:pt>
                <c:pt idx="180">
                  <c:v>41128</c:v>
                </c:pt>
                <c:pt idx="181">
                  <c:v>41135</c:v>
                </c:pt>
                <c:pt idx="182">
                  <c:v>41142</c:v>
                </c:pt>
                <c:pt idx="183">
                  <c:v>41149</c:v>
                </c:pt>
                <c:pt idx="184">
                  <c:v>41156</c:v>
                </c:pt>
                <c:pt idx="185">
                  <c:v>41163</c:v>
                </c:pt>
                <c:pt idx="186">
                  <c:v>41170</c:v>
                </c:pt>
                <c:pt idx="187">
                  <c:v>41177</c:v>
                </c:pt>
                <c:pt idx="188">
                  <c:v>41184</c:v>
                </c:pt>
                <c:pt idx="189">
                  <c:v>41191</c:v>
                </c:pt>
                <c:pt idx="190">
                  <c:v>41198</c:v>
                </c:pt>
                <c:pt idx="191">
                  <c:v>41206</c:v>
                </c:pt>
                <c:pt idx="192">
                  <c:v>41212</c:v>
                </c:pt>
                <c:pt idx="193">
                  <c:v>41219</c:v>
                </c:pt>
                <c:pt idx="194">
                  <c:v>41226</c:v>
                </c:pt>
                <c:pt idx="195">
                  <c:v>41233</c:v>
                </c:pt>
                <c:pt idx="196">
                  <c:v>41240</c:v>
                </c:pt>
                <c:pt idx="197">
                  <c:v>41247</c:v>
                </c:pt>
                <c:pt idx="198">
                  <c:v>41305</c:v>
                </c:pt>
                <c:pt idx="199">
                  <c:v>41317</c:v>
                </c:pt>
                <c:pt idx="200">
                  <c:v>41324</c:v>
                </c:pt>
                <c:pt idx="201">
                  <c:v>41331</c:v>
                </c:pt>
                <c:pt idx="202">
                  <c:v>41338</c:v>
                </c:pt>
                <c:pt idx="203">
                  <c:v>41345</c:v>
                </c:pt>
                <c:pt idx="204">
                  <c:v>41352</c:v>
                </c:pt>
                <c:pt idx="205">
                  <c:v>41359</c:v>
                </c:pt>
                <c:pt idx="206">
                  <c:v>41367</c:v>
                </c:pt>
                <c:pt idx="207">
                  <c:v>41373</c:v>
                </c:pt>
                <c:pt idx="208">
                  <c:v>41380</c:v>
                </c:pt>
                <c:pt idx="209">
                  <c:v>41387</c:v>
                </c:pt>
                <c:pt idx="210">
                  <c:v>41394</c:v>
                </c:pt>
                <c:pt idx="211">
                  <c:v>41401</c:v>
                </c:pt>
                <c:pt idx="212">
                  <c:v>41408</c:v>
                </c:pt>
                <c:pt idx="213">
                  <c:v>41415</c:v>
                </c:pt>
                <c:pt idx="214">
                  <c:v>41422</c:v>
                </c:pt>
                <c:pt idx="215">
                  <c:v>41430</c:v>
                </c:pt>
                <c:pt idx="216">
                  <c:v>41436</c:v>
                </c:pt>
                <c:pt idx="217">
                  <c:v>41443</c:v>
                </c:pt>
                <c:pt idx="218">
                  <c:v>41450</c:v>
                </c:pt>
                <c:pt idx="219">
                  <c:v>41457</c:v>
                </c:pt>
                <c:pt idx="220">
                  <c:v>41464</c:v>
                </c:pt>
                <c:pt idx="221">
                  <c:v>41471</c:v>
                </c:pt>
                <c:pt idx="222">
                  <c:v>41478</c:v>
                </c:pt>
                <c:pt idx="223">
                  <c:v>41485</c:v>
                </c:pt>
                <c:pt idx="224">
                  <c:v>41492</c:v>
                </c:pt>
                <c:pt idx="225">
                  <c:v>41499</c:v>
                </c:pt>
                <c:pt idx="226">
                  <c:v>41506</c:v>
                </c:pt>
                <c:pt idx="227">
                  <c:v>41513</c:v>
                </c:pt>
                <c:pt idx="228">
                  <c:v>41520</c:v>
                </c:pt>
                <c:pt idx="229">
                  <c:v>41527</c:v>
                </c:pt>
                <c:pt idx="230">
                  <c:v>41534</c:v>
                </c:pt>
                <c:pt idx="231">
                  <c:v>41541</c:v>
                </c:pt>
                <c:pt idx="232">
                  <c:v>41548</c:v>
                </c:pt>
                <c:pt idx="233">
                  <c:v>41555</c:v>
                </c:pt>
                <c:pt idx="234">
                  <c:v>41562</c:v>
                </c:pt>
                <c:pt idx="235">
                  <c:v>41569</c:v>
                </c:pt>
                <c:pt idx="236">
                  <c:v>41577</c:v>
                </c:pt>
                <c:pt idx="237">
                  <c:v>41583</c:v>
                </c:pt>
                <c:pt idx="238">
                  <c:v>41590</c:v>
                </c:pt>
                <c:pt idx="239">
                  <c:v>41597</c:v>
                </c:pt>
                <c:pt idx="240">
                  <c:v>41604</c:v>
                </c:pt>
                <c:pt idx="241">
                  <c:v>41611</c:v>
                </c:pt>
                <c:pt idx="242">
                  <c:v>41668</c:v>
                </c:pt>
                <c:pt idx="243">
                  <c:v>41681</c:v>
                </c:pt>
                <c:pt idx="244">
                  <c:v>41688</c:v>
                </c:pt>
                <c:pt idx="245">
                  <c:v>41695</c:v>
                </c:pt>
                <c:pt idx="246">
                  <c:v>41702</c:v>
                </c:pt>
                <c:pt idx="247">
                  <c:v>41709</c:v>
                </c:pt>
                <c:pt idx="248">
                  <c:v>41716</c:v>
                </c:pt>
                <c:pt idx="249">
                  <c:v>41723</c:v>
                </c:pt>
                <c:pt idx="250">
                  <c:v>41730</c:v>
                </c:pt>
                <c:pt idx="251">
                  <c:v>41737</c:v>
                </c:pt>
                <c:pt idx="252">
                  <c:v>41744</c:v>
                </c:pt>
                <c:pt idx="253">
                  <c:v>41752</c:v>
                </c:pt>
                <c:pt idx="254">
                  <c:v>41758</c:v>
                </c:pt>
                <c:pt idx="255">
                  <c:v>41765</c:v>
                </c:pt>
                <c:pt idx="256">
                  <c:v>41772</c:v>
                </c:pt>
                <c:pt idx="257">
                  <c:v>41779</c:v>
                </c:pt>
                <c:pt idx="258">
                  <c:v>41786</c:v>
                </c:pt>
                <c:pt idx="259">
                  <c:v>41794</c:v>
                </c:pt>
                <c:pt idx="260">
                  <c:v>41800</c:v>
                </c:pt>
                <c:pt idx="261">
                  <c:v>41807</c:v>
                </c:pt>
                <c:pt idx="262">
                  <c:v>41814</c:v>
                </c:pt>
                <c:pt idx="263">
                  <c:v>41821</c:v>
                </c:pt>
                <c:pt idx="264">
                  <c:v>41828</c:v>
                </c:pt>
                <c:pt idx="265">
                  <c:v>41835</c:v>
                </c:pt>
                <c:pt idx="266">
                  <c:v>41842</c:v>
                </c:pt>
                <c:pt idx="267">
                  <c:v>41849</c:v>
                </c:pt>
                <c:pt idx="268">
                  <c:v>41856</c:v>
                </c:pt>
                <c:pt idx="269">
                  <c:v>41863</c:v>
                </c:pt>
                <c:pt idx="270">
                  <c:v>41869</c:v>
                </c:pt>
                <c:pt idx="271">
                  <c:v>41870</c:v>
                </c:pt>
                <c:pt idx="272">
                  <c:v>41871</c:v>
                </c:pt>
                <c:pt idx="273">
                  <c:v>41872</c:v>
                </c:pt>
                <c:pt idx="274">
                  <c:v>41875</c:v>
                </c:pt>
                <c:pt idx="275">
                  <c:v>41876</c:v>
                </c:pt>
                <c:pt idx="276">
                  <c:v>41877</c:v>
                </c:pt>
                <c:pt idx="277">
                  <c:v>41878</c:v>
                </c:pt>
                <c:pt idx="278">
                  <c:v>41879</c:v>
                </c:pt>
                <c:pt idx="279">
                  <c:v>41882</c:v>
                </c:pt>
                <c:pt idx="280">
                  <c:v>41883</c:v>
                </c:pt>
                <c:pt idx="281">
                  <c:v>41884</c:v>
                </c:pt>
                <c:pt idx="282">
                  <c:v>41885</c:v>
                </c:pt>
                <c:pt idx="283">
                  <c:v>41886</c:v>
                </c:pt>
                <c:pt idx="284">
                  <c:v>41889</c:v>
                </c:pt>
                <c:pt idx="285">
                  <c:v>41890</c:v>
                </c:pt>
                <c:pt idx="286">
                  <c:v>41891</c:v>
                </c:pt>
                <c:pt idx="287">
                  <c:v>41892</c:v>
                </c:pt>
                <c:pt idx="288">
                  <c:v>41893</c:v>
                </c:pt>
                <c:pt idx="289">
                  <c:v>41896</c:v>
                </c:pt>
                <c:pt idx="290">
                  <c:v>41897</c:v>
                </c:pt>
                <c:pt idx="291">
                  <c:v>41898</c:v>
                </c:pt>
                <c:pt idx="292">
                  <c:v>41899</c:v>
                </c:pt>
                <c:pt idx="293">
                  <c:v>41900</c:v>
                </c:pt>
                <c:pt idx="294">
                  <c:v>41926</c:v>
                </c:pt>
                <c:pt idx="295">
                  <c:v>41933</c:v>
                </c:pt>
                <c:pt idx="296">
                  <c:v>41941</c:v>
                </c:pt>
                <c:pt idx="297">
                  <c:v>41947</c:v>
                </c:pt>
                <c:pt idx="298">
                  <c:v>41954</c:v>
                </c:pt>
                <c:pt idx="299">
                  <c:v>41961</c:v>
                </c:pt>
                <c:pt idx="300">
                  <c:v>41968</c:v>
                </c:pt>
                <c:pt idx="301">
                  <c:v>41975</c:v>
                </c:pt>
                <c:pt idx="302">
                  <c:v>42032</c:v>
                </c:pt>
                <c:pt idx="303">
                  <c:v>42038</c:v>
                </c:pt>
                <c:pt idx="304">
                  <c:v>42045</c:v>
                </c:pt>
                <c:pt idx="305">
                  <c:v>42052</c:v>
                </c:pt>
                <c:pt idx="306">
                  <c:v>42059</c:v>
                </c:pt>
                <c:pt idx="307">
                  <c:v>42066</c:v>
                </c:pt>
                <c:pt idx="308">
                  <c:v>42073</c:v>
                </c:pt>
                <c:pt idx="309">
                  <c:v>42080</c:v>
                </c:pt>
                <c:pt idx="310">
                  <c:v>42087</c:v>
                </c:pt>
                <c:pt idx="311">
                  <c:v>42094</c:v>
                </c:pt>
                <c:pt idx="312">
                  <c:v>42102</c:v>
                </c:pt>
                <c:pt idx="313">
                  <c:v>42108</c:v>
                </c:pt>
                <c:pt idx="314">
                  <c:v>42115</c:v>
                </c:pt>
                <c:pt idx="315">
                  <c:v>42123</c:v>
                </c:pt>
                <c:pt idx="316">
                  <c:v>42129</c:v>
                </c:pt>
                <c:pt idx="317">
                  <c:v>42136</c:v>
                </c:pt>
                <c:pt idx="318">
                  <c:v>42143</c:v>
                </c:pt>
                <c:pt idx="319">
                  <c:v>42150</c:v>
                </c:pt>
                <c:pt idx="320">
                  <c:v>42158</c:v>
                </c:pt>
                <c:pt idx="321">
                  <c:v>42164</c:v>
                </c:pt>
                <c:pt idx="322">
                  <c:v>42171</c:v>
                </c:pt>
                <c:pt idx="323">
                  <c:v>42178</c:v>
                </c:pt>
                <c:pt idx="324">
                  <c:v>42185</c:v>
                </c:pt>
                <c:pt idx="325">
                  <c:v>42192</c:v>
                </c:pt>
                <c:pt idx="326">
                  <c:v>42199</c:v>
                </c:pt>
                <c:pt idx="327">
                  <c:v>42206</c:v>
                </c:pt>
                <c:pt idx="328">
                  <c:v>42213</c:v>
                </c:pt>
                <c:pt idx="329">
                  <c:v>42220</c:v>
                </c:pt>
                <c:pt idx="330">
                  <c:v>42227</c:v>
                </c:pt>
                <c:pt idx="331">
                  <c:v>42234</c:v>
                </c:pt>
                <c:pt idx="332">
                  <c:v>42241</c:v>
                </c:pt>
                <c:pt idx="333">
                  <c:v>42248</c:v>
                </c:pt>
                <c:pt idx="334">
                  <c:v>42255</c:v>
                </c:pt>
                <c:pt idx="335">
                  <c:v>42262</c:v>
                </c:pt>
                <c:pt idx="336">
                  <c:v>42269</c:v>
                </c:pt>
                <c:pt idx="337">
                  <c:v>42276</c:v>
                </c:pt>
                <c:pt idx="338">
                  <c:v>42283</c:v>
                </c:pt>
                <c:pt idx="339">
                  <c:v>42290</c:v>
                </c:pt>
                <c:pt idx="340">
                  <c:v>42297</c:v>
                </c:pt>
                <c:pt idx="341">
                  <c:v>42305</c:v>
                </c:pt>
                <c:pt idx="342">
                  <c:v>42311</c:v>
                </c:pt>
                <c:pt idx="343">
                  <c:v>42318</c:v>
                </c:pt>
                <c:pt idx="344">
                  <c:v>42325</c:v>
                </c:pt>
                <c:pt idx="345">
                  <c:v>42332</c:v>
                </c:pt>
                <c:pt idx="346">
                  <c:v>42339</c:v>
                </c:pt>
                <c:pt idx="347">
                  <c:v>42397</c:v>
                </c:pt>
                <c:pt idx="348">
                  <c:v>42402</c:v>
                </c:pt>
                <c:pt idx="349">
                  <c:v>42410</c:v>
                </c:pt>
                <c:pt idx="350">
                  <c:v>42416</c:v>
                </c:pt>
                <c:pt idx="351">
                  <c:v>42423</c:v>
                </c:pt>
                <c:pt idx="352">
                  <c:v>42430</c:v>
                </c:pt>
                <c:pt idx="353">
                  <c:v>42437</c:v>
                </c:pt>
                <c:pt idx="354">
                  <c:v>42444</c:v>
                </c:pt>
                <c:pt idx="355">
                  <c:v>42451</c:v>
                </c:pt>
                <c:pt idx="356">
                  <c:v>42459</c:v>
                </c:pt>
                <c:pt idx="357">
                  <c:v>42465</c:v>
                </c:pt>
                <c:pt idx="358">
                  <c:v>42472</c:v>
                </c:pt>
                <c:pt idx="359">
                  <c:v>42479</c:v>
                </c:pt>
                <c:pt idx="360">
                  <c:v>42487</c:v>
                </c:pt>
                <c:pt idx="361">
                  <c:v>42493</c:v>
                </c:pt>
                <c:pt idx="362">
                  <c:v>42500</c:v>
                </c:pt>
                <c:pt idx="363">
                  <c:v>42507</c:v>
                </c:pt>
                <c:pt idx="364">
                  <c:v>42514</c:v>
                </c:pt>
                <c:pt idx="365">
                  <c:v>42521</c:v>
                </c:pt>
                <c:pt idx="366">
                  <c:v>42529</c:v>
                </c:pt>
                <c:pt idx="367">
                  <c:v>42535</c:v>
                </c:pt>
                <c:pt idx="368">
                  <c:v>42542</c:v>
                </c:pt>
                <c:pt idx="369">
                  <c:v>42549</c:v>
                </c:pt>
                <c:pt idx="370">
                  <c:v>42556</c:v>
                </c:pt>
                <c:pt idx="371">
                  <c:v>42563</c:v>
                </c:pt>
                <c:pt idx="372">
                  <c:v>42570</c:v>
                </c:pt>
                <c:pt idx="373">
                  <c:v>42577</c:v>
                </c:pt>
                <c:pt idx="374">
                  <c:v>42584</c:v>
                </c:pt>
                <c:pt idx="375">
                  <c:v>42591</c:v>
                </c:pt>
                <c:pt idx="376">
                  <c:v>42598</c:v>
                </c:pt>
                <c:pt idx="377">
                  <c:v>42605</c:v>
                </c:pt>
                <c:pt idx="378">
                  <c:v>42612</c:v>
                </c:pt>
                <c:pt idx="379">
                  <c:v>42619</c:v>
                </c:pt>
              </c:numCache>
            </c:numRef>
          </c:cat>
          <c:val>
            <c:numRef>
              <c:f>Data!$D$48:$ZA$48</c:f>
              <c:numCache>
                <c:formatCode>0.0%</c:formatCode>
                <c:ptCount val="674"/>
                <c:pt idx="0">
                  <c:v>0.55913978494623651</c:v>
                </c:pt>
                <c:pt idx="1">
                  <c:v>0.55867768595041323</c:v>
                </c:pt>
                <c:pt idx="2">
                  <c:v>0.55051813471502586</c:v>
                </c:pt>
                <c:pt idx="3">
                  <c:v>0.5752212389380531</c:v>
                </c:pt>
                <c:pt idx="4">
                  <c:v>0.57692307692307687</c:v>
                </c:pt>
                <c:pt idx="5">
                  <c:v>0.60909090909090913</c:v>
                </c:pt>
                <c:pt idx="6">
                  <c:v>0.5914221218961625</c:v>
                </c:pt>
                <c:pt idx="7">
                  <c:v>0.59908883826879267</c:v>
                </c:pt>
                <c:pt idx="8">
                  <c:v>0.60043668122270744</c:v>
                </c:pt>
                <c:pt idx="9">
                  <c:v>0.62527233115468406</c:v>
                </c:pt>
                <c:pt idx="10">
                  <c:v>0.66306695464362853</c:v>
                </c:pt>
                <c:pt idx="11">
                  <c:v>0.67912087912087915</c:v>
                </c:pt>
                <c:pt idx="12">
                  <c:v>0.65044247787610621</c:v>
                </c:pt>
                <c:pt idx="13">
                  <c:v>0.62844036697247707</c:v>
                </c:pt>
                <c:pt idx="14">
                  <c:v>0.6084070796460177</c:v>
                </c:pt>
                <c:pt idx="15">
                  <c:v>0.61473684210526314</c:v>
                </c:pt>
                <c:pt idx="16">
                  <c:v>0.6152263374485597</c:v>
                </c:pt>
                <c:pt idx="17">
                  <c:v>0.611353711790393</c:v>
                </c:pt>
                <c:pt idx="18">
                  <c:v>0.60364464692482911</c:v>
                </c:pt>
                <c:pt idx="19">
                  <c:v>0.57967667436489612</c:v>
                </c:pt>
                <c:pt idx="20">
                  <c:v>0.58741258741258739</c:v>
                </c:pt>
                <c:pt idx="21">
                  <c:v>0.60232558139534886</c:v>
                </c:pt>
                <c:pt idx="22">
                  <c:v>0.6088992974238876</c:v>
                </c:pt>
                <c:pt idx="23">
                  <c:v>0.62295081967213117</c:v>
                </c:pt>
                <c:pt idx="24">
                  <c:v>0.59810874704491723</c:v>
                </c:pt>
                <c:pt idx="25">
                  <c:v>0.62440191387559807</c:v>
                </c:pt>
                <c:pt idx="26">
                  <c:v>0.63134657836644592</c:v>
                </c:pt>
                <c:pt idx="27">
                  <c:v>0.65246636771300448</c:v>
                </c:pt>
                <c:pt idx="28">
                  <c:v>0.61368653421633557</c:v>
                </c:pt>
                <c:pt idx="29">
                  <c:v>0.57919621749408978</c:v>
                </c:pt>
                <c:pt idx="30">
                  <c:v>0.56354916067146288</c:v>
                </c:pt>
                <c:pt idx="31">
                  <c:v>0.59661835748792269</c:v>
                </c:pt>
                <c:pt idx="32">
                  <c:v>0.61594202898550721</c:v>
                </c:pt>
                <c:pt idx="33">
                  <c:v>0.60756501182033096</c:v>
                </c:pt>
                <c:pt idx="34">
                  <c:v>0.58780487804878045</c:v>
                </c:pt>
                <c:pt idx="35">
                  <c:v>0.56617647058823528</c:v>
                </c:pt>
                <c:pt idx="36">
                  <c:v>0.58353510895883776</c:v>
                </c:pt>
                <c:pt idx="37">
                  <c:v>0.60344827586206895</c:v>
                </c:pt>
                <c:pt idx="38">
                  <c:v>0.60960334029227559</c:v>
                </c:pt>
                <c:pt idx="39">
                  <c:v>0.61702127659574468</c:v>
                </c:pt>
                <c:pt idx="40">
                  <c:v>0.63414634146341464</c:v>
                </c:pt>
                <c:pt idx="41">
                  <c:v>0.63815789473684215</c:v>
                </c:pt>
                <c:pt idx="42">
                  <c:v>0.60898876404494384</c:v>
                </c:pt>
                <c:pt idx="43">
                  <c:v>0.56912442396313367</c:v>
                </c:pt>
                <c:pt idx="44">
                  <c:v>0.56621004566210043</c:v>
                </c:pt>
                <c:pt idx="45">
                  <c:v>0.5731225296442688</c:v>
                </c:pt>
                <c:pt idx="46">
                  <c:v>0.57642487046632129</c:v>
                </c:pt>
                <c:pt idx="47">
                  <c:v>0.58026315789473681</c:v>
                </c:pt>
                <c:pt idx="48">
                  <c:v>0.59340659340659341</c:v>
                </c:pt>
                <c:pt idx="49">
                  <c:v>0.60185185185185186</c:v>
                </c:pt>
                <c:pt idx="50">
                  <c:v>0.61111111111111116</c:v>
                </c:pt>
                <c:pt idx="51">
                  <c:v>0.6280193236714976</c:v>
                </c:pt>
                <c:pt idx="52">
                  <c:v>0.60963855421686752</c:v>
                </c:pt>
                <c:pt idx="53">
                  <c:v>0.57317073170731703</c:v>
                </c:pt>
                <c:pt idx="54">
                  <c:v>0.54823529411764704</c:v>
                </c:pt>
                <c:pt idx="55">
                  <c:v>0.55348837209302326</c:v>
                </c:pt>
                <c:pt idx="56">
                  <c:v>0.55240174672489084</c:v>
                </c:pt>
                <c:pt idx="57">
                  <c:v>0.56070640176600439</c:v>
                </c:pt>
                <c:pt idx="58">
                  <c:v>0.56874999999999998</c:v>
                </c:pt>
                <c:pt idx="59">
                  <c:v>0.55942622950819676</c:v>
                </c:pt>
                <c:pt idx="60">
                  <c:v>0.55686274509803924</c:v>
                </c:pt>
                <c:pt idx="61">
                  <c:v>0.54728370221327971</c:v>
                </c:pt>
                <c:pt idx="62">
                  <c:v>0.57894736842105265</c:v>
                </c:pt>
                <c:pt idx="63">
                  <c:v>0.56576200417536537</c:v>
                </c:pt>
                <c:pt idx="64">
                  <c:v>0.55106382978723401</c:v>
                </c:pt>
                <c:pt idx="65">
                  <c:v>0.54101995565410199</c:v>
                </c:pt>
                <c:pt idx="66">
                  <c:v>0.56236323851203496</c:v>
                </c:pt>
                <c:pt idx="67">
                  <c:v>0.57333333333333336</c:v>
                </c:pt>
                <c:pt idx="68">
                  <c:v>0.57906458797327398</c:v>
                </c:pt>
                <c:pt idx="69">
                  <c:v>0.57932692307692313</c:v>
                </c:pt>
                <c:pt idx="70">
                  <c:v>0.58424507658643321</c:v>
                </c:pt>
                <c:pt idx="71">
                  <c:v>0.57556935817805388</c:v>
                </c:pt>
                <c:pt idx="72">
                  <c:v>0.56262042389210021</c:v>
                </c:pt>
                <c:pt idx="73">
                  <c:v>0.57344064386317906</c:v>
                </c:pt>
                <c:pt idx="74">
                  <c:v>0.57081545064377681</c:v>
                </c:pt>
                <c:pt idx="75">
                  <c:v>0.58093126385809313</c:v>
                </c:pt>
                <c:pt idx="76">
                  <c:v>0.56148491879350348</c:v>
                </c:pt>
                <c:pt idx="77">
                  <c:v>0.54347826086956519</c:v>
                </c:pt>
                <c:pt idx="78">
                  <c:v>0.55629139072847678</c:v>
                </c:pt>
                <c:pt idx="79">
                  <c:v>0.57330415754923414</c:v>
                </c:pt>
                <c:pt idx="80">
                  <c:v>0.59649122807017541</c:v>
                </c:pt>
                <c:pt idx="81">
                  <c:v>0.58872029824827499</c:v>
                </c:pt>
                <c:pt idx="82">
                  <c:v>0.59248672889522813</c:v>
                </c:pt>
                <c:pt idx="83">
                  <c:v>0.55734213328395044</c:v>
                </c:pt>
                <c:pt idx="84">
                  <c:v>0.55183357485655449</c:v>
                </c:pt>
                <c:pt idx="85">
                  <c:v>0.5157872905978641</c:v>
                </c:pt>
                <c:pt idx="86">
                  <c:v>0.56174112824661526</c:v>
                </c:pt>
                <c:pt idx="87">
                  <c:v>0.55675288100941234</c:v>
                </c:pt>
                <c:pt idx="88">
                  <c:v>0.55153855268196095</c:v>
                </c:pt>
                <c:pt idx="89">
                  <c:v>0.549452705434337</c:v>
                </c:pt>
                <c:pt idx="90">
                  <c:v>0.57523837776489639</c:v>
                </c:pt>
                <c:pt idx="91">
                  <c:v>0.59490502079115315</c:v>
                </c:pt>
                <c:pt idx="92">
                  <c:v>0.60390058690867054</c:v>
                </c:pt>
                <c:pt idx="93">
                  <c:v>0.59080927744917067</c:v>
                </c:pt>
                <c:pt idx="94">
                  <c:v>0.61004766590498294</c:v>
                </c:pt>
                <c:pt idx="95">
                  <c:v>0.5785799429115942</c:v>
                </c:pt>
                <c:pt idx="96">
                  <c:v>0.60066119286083741</c:v>
                </c:pt>
                <c:pt idx="97">
                  <c:v>0.60048460595262099</c:v>
                </c:pt>
                <c:pt idx="98">
                  <c:v>0.61994917794315985</c:v>
                </c:pt>
                <c:pt idx="99">
                  <c:v>0.58943148487447472</c:v>
                </c:pt>
                <c:pt idx="100">
                  <c:v>0.60704938172156431</c:v>
                </c:pt>
                <c:pt idx="101">
                  <c:v>0.57048962824462612</c:v>
                </c:pt>
                <c:pt idx="102">
                  <c:v>0.59251889153991866</c:v>
                </c:pt>
                <c:pt idx="103">
                  <c:v>0.56800038189044455</c:v>
                </c:pt>
                <c:pt idx="104">
                  <c:v>0.57158082892844175</c:v>
                </c:pt>
                <c:pt idx="105">
                  <c:v>0.56919047401563649</c:v>
                </c:pt>
                <c:pt idx="106">
                  <c:v>0.55374459007890819</c:v>
                </c:pt>
                <c:pt idx="107">
                  <c:v>0.57910971279529377</c:v>
                </c:pt>
                <c:pt idx="108">
                  <c:v>0.56198577788274884</c:v>
                </c:pt>
                <c:pt idx="109">
                  <c:v>0.57467692384418989</c:v>
                </c:pt>
                <c:pt idx="110">
                  <c:v>0.58542356434006848</c:v>
                </c:pt>
                <c:pt idx="111">
                  <c:v>0.60076504854224533</c:v>
                </c:pt>
                <c:pt idx="112">
                  <c:v>0.56824727441455047</c:v>
                </c:pt>
                <c:pt idx="113">
                  <c:v>0.52677522184760561</c:v>
                </c:pt>
                <c:pt idx="114">
                  <c:v>0.53714473411413233</c:v>
                </c:pt>
                <c:pt idx="115">
                  <c:v>0.57801993443879951</c:v>
                </c:pt>
                <c:pt idx="116">
                  <c:v>0.60208473814631469</c:v>
                </c:pt>
                <c:pt idx="117">
                  <c:v>0.55707752595419291</c:v>
                </c:pt>
                <c:pt idx="118">
                  <c:v>0.59377706158839128</c:v>
                </c:pt>
                <c:pt idx="119">
                  <c:v>0.63705719341099454</c:v>
                </c:pt>
                <c:pt idx="120">
                  <c:v>0.66931872812201176</c:v>
                </c:pt>
                <c:pt idx="121">
                  <c:v>0.63465007428011289</c:v>
                </c:pt>
                <c:pt idx="122">
                  <c:v>0.56574896780460815</c:v>
                </c:pt>
                <c:pt idx="123">
                  <c:v>0.57415079732089902</c:v>
                </c:pt>
                <c:pt idx="124">
                  <c:v>0.54509297546954338</c:v>
                </c:pt>
                <c:pt idx="125">
                  <c:v>0.57134695534448388</c:v>
                </c:pt>
                <c:pt idx="126">
                  <c:v>0.5709893396226613</c:v>
                </c:pt>
                <c:pt idx="127">
                  <c:v>0.58475621654805399</c:v>
                </c:pt>
                <c:pt idx="128">
                  <c:v>0.57944573380608233</c:v>
                </c:pt>
                <c:pt idx="129">
                  <c:v>0.58306897456465034</c:v>
                </c:pt>
                <c:pt idx="130">
                  <c:v>0.59718938403016564</c:v>
                </c:pt>
                <c:pt idx="131">
                  <c:v>0.58659649877561182</c:v>
                </c:pt>
                <c:pt idx="132">
                  <c:v>0.56517689494893308</c:v>
                </c:pt>
                <c:pt idx="133">
                  <c:v>0.54045297826694294</c:v>
                </c:pt>
                <c:pt idx="134">
                  <c:v>0.56286119643835175</c:v>
                </c:pt>
                <c:pt idx="135">
                  <c:v>0.55592384083611135</c:v>
                </c:pt>
                <c:pt idx="136">
                  <c:v>0.5461038519473248</c:v>
                </c:pt>
                <c:pt idx="137">
                  <c:v>0.53131689693798867</c:v>
                </c:pt>
                <c:pt idx="138">
                  <c:v>0.51899289806379767</c:v>
                </c:pt>
                <c:pt idx="139">
                  <c:v>0.54993291846812542</c:v>
                </c:pt>
                <c:pt idx="140">
                  <c:v>0.55399880755389463</c:v>
                </c:pt>
                <c:pt idx="141">
                  <c:v>0.56295883564068461</c:v>
                </c:pt>
                <c:pt idx="142">
                  <c:v>0.53881243275416579</c:v>
                </c:pt>
                <c:pt idx="143">
                  <c:v>0.54207948495813352</c:v>
                </c:pt>
                <c:pt idx="144">
                  <c:v>0.5654317744313907</c:v>
                </c:pt>
                <c:pt idx="145">
                  <c:v>0.55228946263942169</c:v>
                </c:pt>
                <c:pt idx="146">
                  <c:v>0.56012863067108198</c:v>
                </c:pt>
                <c:pt idx="147">
                  <c:v>0.5411802555551295</c:v>
                </c:pt>
                <c:pt idx="148">
                  <c:v>0.54659549207581959</c:v>
                </c:pt>
                <c:pt idx="149">
                  <c:v>0.49362224326149906</c:v>
                </c:pt>
                <c:pt idx="150">
                  <c:v>0.4651167152975223</c:v>
                </c:pt>
                <c:pt idx="151">
                  <c:v>0.47828607269963175</c:v>
                </c:pt>
                <c:pt idx="152">
                  <c:v>0.51320806963974919</c:v>
                </c:pt>
                <c:pt idx="153">
                  <c:v>0.52535327908477125</c:v>
                </c:pt>
                <c:pt idx="154">
                  <c:v>0.5179527889121982</c:v>
                </c:pt>
                <c:pt idx="155">
                  <c:v>0.51975502645522598</c:v>
                </c:pt>
                <c:pt idx="156">
                  <c:v>0.51287841535562961</c:v>
                </c:pt>
                <c:pt idx="157">
                  <c:v>0.50243313843626458</c:v>
                </c:pt>
                <c:pt idx="158">
                  <c:v>0.48311789496004098</c:v>
                </c:pt>
                <c:pt idx="159">
                  <c:v>0.50016507443420266</c:v>
                </c:pt>
                <c:pt idx="160">
                  <c:v>0.50426545308816506</c:v>
                </c:pt>
                <c:pt idx="161">
                  <c:v>0.49581812839946232</c:v>
                </c:pt>
                <c:pt idx="162">
                  <c:v>0.50377956946344993</c:v>
                </c:pt>
                <c:pt idx="163">
                  <c:v>0.50162488101900404</c:v>
                </c:pt>
                <c:pt idx="164">
                  <c:v>0.52115742117434105</c:v>
                </c:pt>
                <c:pt idx="165">
                  <c:v>0.51641228320551247</c:v>
                </c:pt>
                <c:pt idx="166">
                  <c:v>0.51331149188310932</c:v>
                </c:pt>
                <c:pt idx="167">
                  <c:v>0.48026760834307602</c:v>
                </c:pt>
                <c:pt idx="168">
                  <c:v>0.47086972614053241</c:v>
                </c:pt>
                <c:pt idx="169">
                  <c:v>0.46347751563091044</c:v>
                </c:pt>
                <c:pt idx="170">
                  <c:v>0.45082993465439419</c:v>
                </c:pt>
                <c:pt idx="171">
                  <c:v>0.43991011697271359</c:v>
                </c:pt>
                <c:pt idx="172">
                  <c:v>0.44922469817453542</c:v>
                </c:pt>
                <c:pt idx="173">
                  <c:v>0.47475800993652917</c:v>
                </c:pt>
                <c:pt idx="174">
                  <c:v>0.4917467831635628</c:v>
                </c:pt>
                <c:pt idx="175">
                  <c:v>0.48712308610418881</c:v>
                </c:pt>
                <c:pt idx="176">
                  <c:v>0.47293862638759471</c:v>
                </c:pt>
                <c:pt idx="177">
                  <c:v>0.48303119884152923</c:v>
                </c:pt>
                <c:pt idx="178">
                  <c:v>0.48479802523400067</c:v>
                </c:pt>
                <c:pt idx="179">
                  <c:v>0.51978531713341503</c:v>
                </c:pt>
                <c:pt idx="180">
                  <c:v>0.51725101764357406</c:v>
                </c:pt>
                <c:pt idx="181">
                  <c:v>0.55941621985833512</c:v>
                </c:pt>
                <c:pt idx="182">
                  <c:v>0.53688084061735442</c:v>
                </c:pt>
                <c:pt idx="183">
                  <c:v>0.55611852014131291</c:v>
                </c:pt>
                <c:pt idx="184">
                  <c:v>0.51701393275344398</c:v>
                </c:pt>
                <c:pt idx="185">
                  <c:v>0.52094759509516442</c:v>
                </c:pt>
                <c:pt idx="186">
                  <c:v>0.48994610761448831</c:v>
                </c:pt>
                <c:pt idx="187">
                  <c:v>0.44777063679799867</c:v>
                </c:pt>
                <c:pt idx="188">
                  <c:v>0.43131139245575612</c:v>
                </c:pt>
                <c:pt idx="189">
                  <c:v>0.4224067586671626</c:v>
                </c:pt>
                <c:pt idx="190">
                  <c:v>0.46249107445508703</c:v>
                </c:pt>
                <c:pt idx="191">
                  <c:v>0.4934672229537625</c:v>
                </c:pt>
                <c:pt idx="192">
                  <c:v>0.49598762382361572</c:v>
                </c:pt>
                <c:pt idx="193">
                  <c:v>0.4786908240750341</c:v>
                </c:pt>
                <c:pt idx="194">
                  <c:v>0.45057813353077836</c:v>
                </c:pt>
                <c:pt idx="195">
                  <c:v>0.47718614897280243</c:v>
                </c:pt>
                <c:pt idx="196">
                  <c:v>0.51020408163265307</c:v>
                </c:pt>
                <c:pt idx="197">
                  <c:v>0.52575107296137336</c:v>
                </c:pt>
                <c:pt idx="198">
                  <c:v>0.49680715197956576</c:v>
                </c:pt>
                <c:pt idx="199">
                  <c:v>0.4820051413881748</c:v>
                </c:pt>
                <c:pt idx="200">
                  <c:v>0.48172323759791125</c:v>
                </c:pt>
                <c:pt idx="201">
                  <c:v>0.47099767981438517</c:v>
                </c:pt>
                <c:pt idx="202">
                  <c:v>0.50337078651685396</c:v>
                </c:pt>
                <c:pt idx="203">
                  <c:v>0.50574712643678166</c:v>
                </c:pt>
                <c:pt idx="204">
                  <c:v>0.52413793103448281</c:v>
                </c:pt>
                <c:pt idx="205">
                  <c:v>0.50485436893203883</c:v>
                </c:pt>
                <c:pt idx="206">
                  <c:v>0.4650602409638554</c:v>
                </c:pt>
                <c:pt idx="207">
                  <c:v>0.45346062052505964</c:v>
                </c:pt>
                <c:pt idx="208">
                  <c:v>0.44930875576036866</c:v>
                </c:pt>
                <c:pt idx="209">
                  <c:v>0.48729792147806006</c:v>
                </c:pt>
                <c:pt idx="210">
                  <c:v>0.4882075471698113</c:v>
                </c:pt>
                <c:pt idx="211">
                  <c:v>0.5</c:v>
                </c:pt>
                <c:pt idx="212">
                  <c:v>0.48333333333333334</c:v>
                </c:pt>
                <c:pt idx="213">
                  <c:v>0.48984198645598193</c:v>
                </c:pt>
                <c:pt idx="214">
                  <c:v>0.48965517241379308</c:v>
                </c:pt>
                <c:pt idx="215">
                  <c:v>0.49069767441860462</c:v>
                </c:pt>
                <c:pt idx="216">
                  <c:v>0.48402948402948404</c:v>
                </c:pt>
                <c:pt idx="217">
                  <c:v>0.46099290780141844</c:v>
                </c:pt>
                <c:pt idx="218">
                  <c:v>0.48729792147806006</c:v>
                </c:pt>
                <c:pt idx="219">
                  <c:v>0.52183406113537123</c:v>
                </c:pt>
                <c:pt idx="220">
                  <c:v>0.56263736263736264</c:v>
                </c:pt>
                <c:pt idx="221">
                  <c:v>0.5669642857142857</c:v>
                </c:pt>
                <c:pt idx="222">
                  <c:v>0.56351039260969982</c:v>
                </c:pt>
                <c:pt idx="223">
                  <c:v>0.53037383177570097</c:v>
                </c:pt>
                <c:pt idx="224">
                  <c:v>0.528169014084507</c:v>
                </c:pt>
                <c:pt idx="225">
                  <c:v>0.49754901960784315</c:v>
                </c:pt>
                <c:pt idx="226">
                  <c:v>0.51325301204819274</c:v>
                </c:pt>
                <c:pt idx="227">
                  <c:v>0.4963855421686747</c:v>
                </c:pt>
                <c:pt idx="228">
                  <c:v>0.50697674418604655</c:v>
                </c:pt>
                <c:pt idx="229">
                  <c:v>0.48175182481751827</c:v>
                </c:pt>
                <c:pt idx="230">
                  <c:v>0.50239234449760761</c:v>
                </c:pt>
                <c:pt idx="231">
                  <c:v>0.47921760391198043</c:v>
                </c:pt>
                <c:pt idx="232">
                  <c:v>0.47688564476885642</c:v>
                </c:pt>
                <c:pt idx="233">
                  <c:v>0.44743276283618583</c:v>
                </c:pt>
                <c:pt idx="234">
                  <c:v>0.48809523809523808</c:v>
                </c:pt>
                <c:pt idx="235">
                  <c:v>0.49773755656108598</c:v>
                </c:pt>
                <c:pt idx="236">
                  <c:v>0.53258426966292138</c:v>
                </c:pt>
                <c:pt idx="237">
                  <c:v>0.52538631346578368</c:v>
                </c:pt>
                <c:pt idx="238">
                  <c:v>0.49651972157772623</c:v>
                </c:pt>
                <c:pt idx="239">
                  <c:v>0.4624145785876993</c:v>
                </c:pt>
                <c:pt idx="240">
                  <c:v>0.46</c:v>
                </c:pt>
                <c:pt idx="241">
                  <c:v>0.51096491228070173</c:v>
                </c:pt>
                <c:pt idx="242">
                  <c:v>0.51268357810413889</c:v>
                </c:pt>
                <c:pt idx="243">
                  <c:v>0.51780821917808217</c:v>
                </c:pt>
                <c:pt idx="244">
                  <c:v>0.50476190476190474</c:v>
                </c:pt>
                <c:pt idx="245">
                  <c:v>0.50356294536817103</c:v>
                </c:pt>
                <c:pt idx="246">
                  <c:v>0.46784922394678491</c:v>
                </c:pt>
                <c:pt idx="247">
                  <c:v>0.5</c:v>
                </c:pt>
                <c:pt idx="248">
                  <c:v>0.51700680272108845</c:v>
                </c:pt>
                <c:pt idx="249">
                  <c:v>0.58700696055684454</c:v>
                </c:pt>
                <c:pt idx="250">
                  <c:v>0.55275229357798161</c:v>
                </c:pt>
                <c:pt idx="251">
                  <c:v>0.52777777777777779</c:v>
                </c:pt>
                <c:pt idx="252">
                  <c:v>0.49400479616306953</c:v>
                </c:pt>
                <c:pt idx="253">
                  <c:v>0.53161592505854804</c:v>
                </c:pt>
                <c:pt idx="254">
                  <c:v>0.53681710213776723</c:v>
                </c:pt>
                <c:pt idx="255">
                  <c:v>0.53694581280788178</c:v>
                </c:pt>
                <c:pt idx="256">
                  <c:v>0.50366748166259168</c:v>
                </c:pt>
                <c:pt idx="257">
                  <c:v>0.5</c:v>
                </c:pt>
                <c:pt idx="258">
                  <c:v>0.50660792951541855</c:v>
                </c:pt>
                <c:pt idx="259">
                  <c:v>0.49455337690631807</c:v>
                </c:pt>
                <c:pt idx="260">
                  <c:v>0.51677852348993292</c:v>
                </c:pt>
                <c:pt idx="261">
                  <c:v>0.49411764705882355</c:v>
                </c:pt>
                <c:pt idx="262">
                  <c:v>0.51972157772621808</c:v>
                </c:pt>
                <c:pt idx="263">
                  <c:v>0.49771689497716892</c:v>
                </c:pt>
                <c:pt idx="264">
                  <c:v>0.51282051282051277</c:v>
                </c:pt>
                <c:pt idx="265">
                  <c:v>0.49028077753779697</c:v>
                </c:pt>
                <c:pt idx="266">
                  <c:v>0.53812636165577343</c:v>
                </c:pt>
                <c:pt idx="267">
                  <c:v>0.51910112359550564</c:v>
                </c:pt>
                <c:pt idx="268">
                  <c:v>0.52847380410022782</c:v>
                </c:pt>
                <c:pt idx="269">
                  <c:v>0.474468085106383</c:v>
                </c:pt>
                <c:pt idx="270">
                  <c:v>0.49213483146067416</c:v>
                </c:pt>
                <c:pt idx="271">
                  <c:v>0.50904977375565608</c:v>
                </c:pt>
                <c:pt idx="272">
                  <c:v>0.54744525547445255</c:v>
                </c:pt>
                <c:pt idx="273">
                  <c:v>0.53444180522565321</c:v>
                </c:pt>
                <c:pt idx="274">
                  <c:v>0.51048951048951052</c:v>
                </c:pt>
                <c:pt idx="275">
                  <c:v>0.47139588100686497</c:v>
                </c:pt>
                <c:pt idx="276">
                  <c:v>0.46085011185682329</c:v>
                </c:pt>
                <c:pt idx="277">
                  <c:v>0.44635193133047213</c:v>
                </c:pt>
                <c:pt idx="278">
                  <c:v>0.44849785407725323</c:v>
                </c:pt>
                <c:pt idx="279">
                  <c:v>0.45140388768898487</c:v>
                </c:pt>
                <c:pt idx="280">
                  <c:v>0.48735632183908045</c:v>
                </c:pt>
                <c:pt idx="281">
                  <c:v>0.48017621145374451</c:v>
                </c:pt>
                <c:pt idx="282">
                  <c:v>0.49122807017543857</c:v>
                </c:pt>
                <c:pt idx="283">
                  <c:v>0.46652267818574517</c:v>
                </c:pt>
                <c:pt idx="284">
                  <c:v>0.50452488687782804</c:v>
                </c:pt>
                <c:pt idx="285">
                  <c:v>0.50559284116331094</c:v>
                </c:pt>
                <c:pt idx="286">
                  <c:v>0.52595936794582387</c:v>
                </c:pt>
                <c:pt idx="287">
                  <c:v>0.51006711409395977</c:v>
                </c:pt>
                <c:pt idx="288">
                  <c:v>0.50341685649202739</c:v>
                </c:pt>
                <c:pt idx="289">
                  <c:v>0.49090909090909091</c:v>
                </c:pt>
                <c:pt idx="290">
                  <c:v>0.51515151515151514</c:v>
                </c:pt>
                <c:pt idx="291">
                  <c:v>0.53846153846153844</c:v>
                </c:pt>
                <c:pt idx="292">
                  <c:v>0.54086538461538458</c:v>
                </c:pt>
                <c:pt idx="293">
                  <c:v>0.49302325581395351</c:v>
                </c:pt>
                <c:pt idx="294">
                  <c:v>0.48512585812356979</c:v>
                </c:pt>
                <c:pt idx="295">
                  <c:v>0.51006711409395977</c:v>
                </c:pt>
                <c:pt idx="296">
                  <c:v>0.54421768707482998</c:v>
                </c:pt>
                <c:pt idx="297">
                  <c:v>0.53033707865168545</c:v>
                </c:pt>
                <c:pt idx="298">
                  <c:v>0.5487528344671202</c:v>
                </c:pt>
                <c:pt idx="299">
                  <c:v>0.53880266075388028</c:v>
                </c:pt>
                <c:pt idx="300">
                  <c:v>0.55341880341880345</c:v>
                </c:pt>
                <c:pt idx="301">
                  <c:v>0.51329243353783227</c:v>
                </c:pt>
                <c:pt idx="302">
                  <c:v>0.5125944584382871</c:v>
                </c:pt>
                <c:pt idx="303">
                  <c:v>0.5149156939040207</c:v>
                </c:pt>
                <c:pt idx="304">
                  <c:v>0.51235370611183351</c:v>
                </c:pt>
                <c:pt idx="305">
                  <c:v>0.51927437641723351</c:v>
                </c:pt>
                <c:pt idx="306">
                  <c:v>0.50549450549450547</c:v>
                </c:pt>
                <c:pt idx="307">
                  <c:v>0.51762114537444937</c:v>
                </c:pt>
                <c:pt idx="308">
                  <c:v>0.52016985138004246</c:v>
                </c:pt>
                <c:pt idx="309">
                  <c:v>0.50501002004008011</c:v>
                </c:pt>
                <c:pt idx="310">
                  <c:v>0.5094736842105263</c:v>
                </c:pt>
                <c:pt idx="311">
                  <c:v>0.51680672268907568</c:v>
                </c:pt>
                <c:pt idx="312">
                  <c:v>0.54292343387470998</c:v>
                </c:pt>
                <c:pt idx="313">
                  <c:v>0.5505882352941176</c:v>
                </c:pt>
                <c:pt idx="314">
                  <c:v>0.53771289537712896</c:v>
                </c:pt>
                <c:pt idx="315">
                  <c:v>0.53125</c:v>
                </c:pt>
                <c:pt idx="316">
                  <c:v>0.51860465116279075</c:v>
                </c:pt>
                <c:pt idx="317">
                  <c:v>0.51376146788990829</c:v>
                </c:pt>
                <c:pt idx="318">
                  <c:v>0.48775055679287305</c:v>
                </c:pt>
                <c:pt idx="319">
                  <c:v>0.46103896103896103</c:v>
                </c:pt>
                <c:pt idx="320">
                  <c:v>0.45708582834331335</c:v>
                </c:pt>
                <c:pt idx="321">
                  <c:v>0.47645951035781542</c:v>
                </c:pt>
                <c:pt idx="322">
                  <c:v>0.4941860465116279</c:v>
                </c:pt>
                <c:pt idx="323">
                  <c:v>0.49173553719008267</c:v>
                </c:pt>
                <c:pt idx="324">
                  <c:v>0.51428571428571423</c:v>
                </c:pt>
                <c:pt idx="325">
                  <c:v>0.51333333333333331</c:v>
                </c:pt>
                <c:pt idx="326">
                  <c:v>0.52826086956521734</c:v>
                </c:pt>
                <c:pt idx="327">
                  <c:v>0.51025056947608205</c:v>
                </c:pt>
                <c:pt idx="328">
                  <c:v>0.48706896551724138</c:v>
                </c:pt>
                <c:pt idx="329">
                  <c:v>0.48558758314855877</c:v>
                </c:pt>
                <c:pt idx="330">
                  <c:v>0.46934460887949259</c:v>
                </c:pt>
                <c:pt idx="331">
                  <c:v>0.49308755760368661</c:v>
                </c:pt>
                <c:pt idx="332">
                  <c:v>0.47575057736720555</c:v>
                </c:pt>
                <c:pt idx="333">
                  <c:v>0.49199084668192222</c:v>
                </c:pt>
                <c:pt idx="334">
                  <c:v>0.5010940919037199</c:v>
                </c:pt>
                <c:pt idx="335">
                  <c:v>0.4988962472406181</c:v>
                </c:pt>
                <c:pt idx="336">
                  <c:v>0.50335570469798663</c:v>
                </c:pt>
                <c:pt idx="337">
                  <c:v>0.50113895216400917</c:v>
                </c:pt>
                <c:pt idx="338">
                  <c:v>0.51605504587155959</c:v>
                </c:pt>
                <c:pt idx="339">
                  <c:v>0.50225225225225223</c:v>
                </c:pt>
                <c:pt idx="340">
                  <c:v>0.46756152125279643</c:v>
                </c:pt>
                <c:pt idx="341">
                  <c:v>0.48089887640449436</c:v>
                </c:pt>
                <c:pt idx="342">
                  <c:v>0.50704225352112675</c:v>
                </c:pt>
                <c:pt idx="343">
                  <c:v>0.54421768707482998</c:v>
                </c:pt>
                <c:pt idx="344">
                  <c:v>0.52607709750566889</c:v>
                </c:pt>
                <c:pt idx="345">
                  <c:v>0.5261958997722096</c:v>
                </c:pt>
                <c:pt idx="346">
                  <c:v>0.49759615384615385</c:v>
                </c:pt>
                <c:pt idx="347">
                  <c:v>0.50631136044880787</c:v>
                </c:pt>
                <c:pt idx="348">
                  <c:v>0.49648382559774967</c:v>
                </c:pt>
                <c:pt idx="349">
                  <c:v>0.51468531468531464</c:v>
                </c:pt>
                <c:pt idx="350">
                  <c:v>0.55282555282555279</c:v>
                </c:pt>
                <c:pt idx="351">
                  <c:v>0.5647921760391198</c:v>
                </c:pt>
                <c:pt idx="352">
                  <c:v>0.57420924574209242</c:v>
                </c:pt>
                <c:pt idx="353">
                  <c:v>0.55684454756380508</c:v>
                </c:pt>
                <c:pt idx="354">
                  <c:v>0.55291576673866094</c:v>
                </c:pt>
                <c:pt idx="355">
                  <c:v>0.54077253218884125</c:v>
                </c:pt>
                <c:pt idx="356">
                  <c:v>0.51447661469933181</c:v>
                </c:pt>
                <c:pt idx="357">
                  <c:v>0.50121065375302665</c:v>
                </c:pt>
                <c:pt idx="358">
                  <c:v>0.48681055155875302</c:v>
                </c:pt>
                <c:pt idx="359">
                  <c:v>0.50349650349650354</c:v>
                </c:pt>
                <c:pt idx="360">
                  <c:v>0.48409090909090907</c:v>
                </c:pt>
                <c:pt idx="361">
                  <c:v>0.47954545454545455</c:v>
                </c:pt>
                <c:pt idx="362">
                  <c:v>0.45353982300884954</c:v>
                </c:pt>
                <c:pt idx="363">
                  <c:v>0.47954545454545455</c:v>
                </c:pt>
                <c:pt idx="364">
                  <c:v>0.48735632183908045</c:v>
                </c:pt>
                <c:pt idx="365">
                  <c:v>0.50831353919239908</c:v>
                </c:pt>
                <c:pt idx="366">
                  <c:v>0.4813953488372093</c:v>
                </c:pt>
                <c:pt idx="367">
                  <c:v>0.47255369928400953</c:v>
                </c:pt>
                <c:pt idx="368">
                  <c:v>0.45348837209302323</c:v>
                </c:pt>
                <c:pt idx="369">
                  <c:v>0.48842592592592593</c:v>
                </c:pt>
                <c:pt idx="370">
                  <c:v>0.50917431192660545</c:v>
                </c:pt>
                <c:pt idx="371">
                  <c:v>0.54352941176470593</c:v>
                </c:pt>
                <c:pt idx="372">
                  <c:v>0.5531400966183575</c:v>
                </c:pt>
                <c:pt idx="373">
                  <c:v>0.53640776699029125</c:v>
                </c:pt>
                <c:pt idx="374">
                  <c:v>0.52926208651399487</c:v>
                </c:pt>
                <c:pt idx="375">
                  <c:v>0.50487804878048781</c:v>
                </c:pt>
                <c:pt idx="376">
                  <c:v>0.49633251833740832</c:v>
                </c:pt>
                <c:pt idx="377">
                  <c:v>0.48936170212765956</c:v>
                </c:pt>
                <c:pt idx="378">
                  <c:v>0.48749999999999999</c:v>
                </c:pt>
                <c:pt idx="379">
                  <c:v>0.4975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17-4D30-9B52-E1A26D5A25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7467488"/>
        <c:axId val="327471408"/>
      </c:lineChart>
      <c:dateAx>
        <c:axId val="327467488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7471408"/>
        <c:crosses val="autoZero"/>
        <c:auto val="1"/>
        <c:lblOffset val="100"/>
        <c:baseTimeUnit val="days"/>
        <c:majorUnit val="3"/>
        <c:majorTimeUnit val="months"/>
        <c:minorUnit val="1"/>
        <c:minorTimeUnit val="months"/>
      </c:dateAx>
      <c:valAx>
        <c:axId val="32747140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7467488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40965517241379312"/>
          <c:y val="0.94689261410197034"/>
          <c:w val="0.24"/>
          <c:h val="4.9717461787864736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8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NZ"/>
              <a:t>Female </a:t>
            </a:r>
            <a:r>
              <a:rPr lang="en-NZ" sz="1800" b="1" i="0" u="none" strike="noStrike" baseline="0">
                <a:effectLst/>
              </a:rPr>
              <a:t>Decided</a:t>
            </a:r>
            <a:r>
              <a:rPr lang="en-NZ"/>
              <a:t> Party Vote on last three polls (n=500)</a:t>
            </a:r>
          </a:p>
        </c:rich>
      </c:tx>
      <c:layout>
        <c:manualLayout>
          <c:xMode val="edge"/>
          <c:yMode val="edge"/>
          <c:x val="0.18068965517241378"/>
          <c:y val="2.03390102255317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8965517241379309E-2"/>
          <c:y val="0.15480225988700566"/>
          <c:w val="0.92206896551724138"/>
          <c:h val="0.65310734463276832"/>
        </c:manualLayout>
      </c:layout>
      <c:lineChart>
        <c:grouping val="standard"/>
        <c:varyColors val="0"/>
        <c:ser>
          <c:idx val="0"/>
          <c:order val="0"/>
          <c:tx>
            <c:v>Labour</c:v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Data!$D$46:$ZA$46</c:f>
              <c:numCache>
                <c:formatCode>dd-mm-yy</c:formatCode>
                <c:ptCount val="674"/>
                <c:pt idx="0">
                  <c:v>39814</c:v>
                </c:pt>
                <c:pt idx="1">
                  <c:v>39854</c:v>
                </c:pt>
                <c:pt idx="2">
                  <c:v>39861</c:v>
                </c:pt>
                <c:pt idx="3">
                  <c:v>39868</c:v>
                </c:pt>
                <c:pt idx="4">
                  <c:v>39875</c:v>
                </c:pt>
                <c:pt idx="5">
                  <c:v>39882</c:v>
                </c:pt>
                <c:pt idx="6">
                  <c:v>39889</c:v>
                </c:pt>
                <c:pt idx="7">
                  <c:v>39898</c:v>
                </c:pt>
                <c:pt idx="8">
                  <c:v>39903</c:v>
                </c:pt>
                <c:pt idx="9">
                  <c:v>39910</c:v>
                </c:pt>
                <c:pt idx="10">
                  <c:v>39918</c:v>
                </c:pt>
                <c:pt idx="11">
                  <c:v>39924</c:v>
                </c:pt>
                <c:pt idx="12">
                  <c:v>39931</c:v>
                </c:pt>
                <c:pt idx="13">
                  <c:v>39938</c:v>
                </c:pt>
                <c:pt idx="14">
                  <c:v>39945</c:v>
                </c:pt>
                <c:pt idx="15">
                  <c:v>39952</c:v>
                </c:pt>
                <c:pt idx="16">
                  <c:v>39959</c:v>
                </c:pt>
                <c:pt idx="17">
                  <c:v>39967</c:v>
                </c:pt>
                <c:pt idx="18">
                  <c:v>39973</c:v>
                </c:pt>
                <c:pt idx="19">
                  <c:v>39980</c:v>
                </c:pt>
                <c:pt idx="20">
                  <c:v>39987</c:v>
                </c:pt>
                <c:pt idx="21">
                  <c:v>39994</c:v>
                </c:pt>
                <c:pt idx="22">
                  <c:v>40001</c:v>
                </c:pt>
                <c:pt idx="23">
                  <c:v>40008</c:v>
                </c:pt>
                <c:pt idx="24">
                  <c:v>40015</c:v>
                </c:pt>
                <c:pt idx="25">
                  <c:v>40022</c:v>
                </c:pt>
                <c:pt idx="26">
                  <c:v>40029</c:v>
                </c:pt>
                <c:pt idx="27">
                  <c:v>40036</c:v>
                </c:pt>
                <c:pt idx="28">
                  <c:v>40043</c:v>
                </c:pt>
                <c:pt idx="29">
                  <c:v>40050</c:v>
                </c:pt>
                <c:pt idx="30">
                  <c:v>40057</c:v>
                </c:pt>
                <c:pt idx="31">
                  <c:v>40064</c:v>
                </c:pt>
                <c:pt idx="32">
                  <c:v>40071</c:v>
                </c:pt>
                <c:pt idx="33">
                  <c:v>40078</c:v>
                </c:pt>
                <c:pt idx="34">
                  <c:v>40085</c:v>
                </c:pt>
                <c:pt idx="35">
                  <c:v>40091</c:v>
                </c:pt>
                <c:pt idx="36">
                  <c:v>40098</c:v>
                </c:pt>
                <c:pt idx="37">
                  <c:v>40105</c:v>
                </c:pt>
                <c:pt idx="38">
                  <c:v>40113</c:v>
                </c:pt>
                <c:pt idx="39">
                  <c:v>40120</c:v>
                </c:pt>
                <c:pt idx="40">
                  <c:v>40127</c:v>
                </c:pt>
                <c:pt idx="41">
                  <c:v>40134</c:v>
                </c:pt>
                <c:pt idx="42">
                  <c:v>40141</c:v>
                </c:pt>
                <c:pt idx="43">
                  <c:v>40148</c:v>
                </c:pt>
                <c:pt idx="44">
                  <c:v>40155</c:v>
                </c:pt>
                <c:pt idx="45">
                  <c:v>40205</c:v>
                </c:pt>
                <c:pt idx="46">
                  <c:v>40211</c:v>
                </c:pt>
                <c:pt idx="47">
                  <c:v>40218</c:v>
                </c:pt>
                <c:pt idx="48">
                  <c:v>40225</c:v>
                </c:pt>
                <c:pt idx="49">
                  <c:v>40232</c:v>
                </c:pt>
                <c:pt idx="50">
                  <c:v>40239</c:v>
                </c:pt>
                <c:pt idx="51">
                  <c:v>40246</c:v>
                </c:pt>
                <c:pt idx="52">
                  <c:v>40253</c:v>
                </c:pt>
                <c:pt idx="53">
                  <c:v>40260</c:v>
                </c:pt>
                <c:pt idx="54">
                  <c:v>40267</c:v>
                </c:pt>
                <c:pt idx="55">
                  <c:v>40275</c:v>
                </c:pt>
                <c:pt idx="56">
                  <c:v>40281</c:v>
                </c:pt>
                <c:pt idx="57">
                  <c:v>40288</c:v>
                </c:pt>
                <c:pt idx="58">
                  <c:v>40295</c:v>
                </c:pt>
                <c:pt idx="59">
                  <c:v>40302</c:v>
                </c:pt>
                <c:pt idx="60">
                  <c:v>40309</c:v>
                </c:pt>
                <c:pt idx="61">
                  <c:v>40316</c:v>
                </c:pt>
                <c:pt idx="62">
                  <c:v>40323</c:v>
                </c:pt>
                <c:pt idx="63">
                  <c:v>40330</c:v>
                </c:pt>
                <c:pt idx="64">
                  <c:v>40338</c:v>
                </c:pt>
                <c:pt idx="65">
                  <c:v>40344</c:v>
                </c:pt>
                <c:pt idx="66">
                  <c:v>40351</c:v>
                </c:pt>
                <c:pt idx="67">
                  <c:v>40358</c:v>
                </c:pt>
                <c:pt idx="68">
                  <c:v>40365</c:v>
                </c:pt>
                <c:pt idx="69">
                  <c:v>40372</c:v>
                </c:pt>
                <c:pt idx="70">
                  <c:v>40379</c:v>
                </c:pt>
                <c:pt idx="71">
                  <c:v>40386</c:v>
                </c:pt>
                <c:pt idx="72">
                  <c:v>40393</c:v>
                </c:pt>
                <c:pt idx="73">
                  <c:v>40400</c:v>
                </c:pt>
                <c:pt idx="74">
                  <c:v>40407</c:v>
                </c:pt>
                <c:pt idx="75">
                  <c:v>40414</c:v>
                </c:pt>
                <c:pt idx="76">
                  <c:v>40421</c:v>
                </c:pt>
                <c:pt idx="77">
                  <c:v>40428</c:v>
                </c:pt>
                <c:pt idx="78">
                  <c:v>40435</c:v>
                </c:pt>
                <c:pt idx="79">
                  <c:v>40442</c:v>
                </c:pt>
                <c:pt idx="80">
                  <c:v>40449</c:v>
                </c:pt>
                <c:pt idx="81">
                  <c:v>40456</c:v>
                </c:pt>
                <c:pt idx="82">
                  <c:v>40463</c:v>
                </c:pt>
                <c:pt idx="83">
                  <c:v>40470</c:v>
                </c:pt>
                <c:pt idx="84">
                  <c:v>40478</c:v>
                </c:pt>
                <c:pt idx="85">
                  <c:v>40484</c:v>
                </c:pt>
                <c:pt idx="86">
                  <c:v>40491</c:v>
                </c:pt>
                <c:pt idx="87">
                  <c:v>40498</c:v>
                </c:pt>
                <c:pt idx="88">
                  <c:v>40505</c:v>
                </c:pt>
                <c:pt idx="89">
                  <c:v>40512</c:v>
                </c:pt>
                <c:pt idx="90">
                  <c:v>40519</c:v>
                </c:pt>
                <c:pt idx="91">
                  <c:v>40573</c:v>
                </c:pt>
                <c:pt idx="92">
                  <c:v>40575</c:v>
                </c:pt>
                <c:pt idx="93">
                  <c:v>40582</c:v>
                </c:pt>
                <c:pt idx="94">
                  <c:v>40589</c:v>
                </c:pt>
                <c:pt idx="95">
                  <c:v>40598</c:v>
                </c:pt>
                <c:pt idx="96">
                  <c:v>40603</c:v>
                </c:pt>
                <c:pt idx="97">
                  <c:v>40610</c:v>
                </c:pt>
                <c:pt idx="98">
                  <c:v>40617</c:v>
                </c:pt>
                <c:pt idx="99">
                  <c:v>40624</c:v>
                </c:pt>
                <c:pt idx="100">
                  <c:v>40631</c:v>
                </c:pt>
                <c:pt idx="101">
                  <c:v>40638</c:v>
                </c:pt>
                <c:pt idx="102">
                  <c:v>40645</c:v>
                </c:pt>
                <c:pt idx="103">
                  <c:v>40652</c:v>
                </c:pt>
                <c:pt idx="104">
                  <c:v>40660</c:v>
                </c:pt>
                <c:pt idx="105">
                  <c:v>40666</c:v>
                </c:pt>
                <c:pt idx="106">
                  <c:v>40673</c:v>
                </c:pt>
                <c:pt idx="107">
                  <c:v>40680</c:v>
                </c:pt>
                <c:pt idx="108">
                  <c:v>40687</c:v>
                </c:pt>
                <c:pt idx="109">
                  <c:v>40694</c:v>
                </c:pt>
                <c:pt idx="110">
                  <c:v>40702</c:v>
                </c:pt>
                <c:pt idx="111">
                  <c:v>40708</c:v>
                </c:pt>
                <c:pt idx="112">
                  <c:v>40715</c:v>
                </c:pt>
                <c:pt idx="113">
                  <c:v>40722</c:v>
                </c:pt>
                <c:pt idx="114">
                  <c:v>40729</c:v>
                </c:pt>
                <c:pt idx="115">
                  <c:v>40736</c:v>
                </c:pt>
                <c:pt idx="116">
                  <c:v>40743</c:v>
                </c:pt>
                <c:pt idx="117">
                  <c:v>40750</c:v>
                </c:pt>
                <c:pt idx="118">
                  <c:v>40757</c:v>
                </c:pt>
                <c:pt idx="119">
                  <c:v>40764</c:v>
                </c:pt>
                <c:pt idx="120">
                  <c:v>40771</c:v>
                </c:pt>
                <c:pt idx="121">
                  <c:v>40778</c:v>
                </c:pt>
                <c:pt idx="122">
                  <c:v>40785</c:v>
                </c:pt>
                <c:pt idx="123">
                  <c:v>40792</c:v>
                </c:pt>
                <c:pt idx="124">
                  <c:v>40799</c:v>
                </c:pt>
                <c:pt idx="125">
                  <c:v>40806</c:v>
                </c:pt>
                <c:pt idx="126">
                  <c:v>40813</c:v>
                </c:pt>
                <c:pt idx="127">
                  <c:v>40820</c:v>
                </c:pt>
                <c:pt idx="128">
                  <c:v>40827</c:v>
                </c:pt>
                <c:pt idx="129">
                  <c:v>40834</c:v>
                </c:pt>
                <c:pt idx="130">
                  <c:v>40841</c:v>
                </c:pt>
                <c:pt idx="131">
                  <c:v>40842</c:v>
                </c:pt>
                <c:pt idx="132">
                  <c:v>40843</c:v>
                </c:pt>
                <c:pt idx="133">
                  <c:v>40846</c:v>
                </c:pt>
                <c:pt idx="134">
                  <c:v>40847</c:v>
                </c:pt>
                <c:pt idx="135">
                  <c:v>40848</c:v>
                </c:pt>
                <c:pt idx="136">
                  <c:v>40849</c:v>
                </c:pt>
                <c:pt idx="137">
                  <c:v>40850</c:v>
                </c:pt>
                <c:pt idx="138">
                  <c:v>40853</c:v>
                </c:pt>
                <c:pt idx="139">
                  <c:v>40854</c:v>
                </c:pt>
                <c:pt idx="140">
                  <c:v>40855</c:v>
                </c:pt>
                <c:pt idx="141">
                  <c:v>40856</c:v>
                </c:pt>
                <c:pt idx="142">
                  <c:v>40857</c:v>
                </c:pt>
                <c:pt idx="143">
                  <c:v>40860</c:v>
                </c:pt>
                <c:pt idx="144">
                  <c:v>40861</c:v>
                </c:pt>
                <c:pt idx="145">
                  <c:v>40862</c:v>
                </c:pt>
                <c:pt idx="146">
                  <c:v>40863</c:v>
                </c:pt>
                <c:pt idx="147">
                  <c:v>40864</c:v>
                </c:pt>
                <c:pt idx="148">
                  <c:v>40867</c:v>
                </c:pt>
                <c:pt idx="149">
                  <c:v>40868</c:v>
                </c:pt>
                <c:pt idx="150">
                  <c:v>40869</c:v>
                </c:pt>
                <c:pt idx="151">
                  <c:v>40870</c:v>
                </c:pt>
                <c:pt idx="152">
                  <c:v>40871</c:v>
                </c:pt>
                <c:pt idx="153">
                  <c:v>40934</c:v>
                </c:pt>
                <c:pt idx="154">
                  <c:v>40947</c:v>
                </c:pt>
                <c:pt idx="155">
                  <c:v>40953</c:v>
                </c:pt>
                <c:pt idx="156">
                  <c:v>40960</c:v>
                </c:pt>
                <c:pt idx="157">
                  <c:v>40967</c:v>
                </c:pt>
                <c:pt idx="158">
                  <c:v>40974</c:v>
                </c:pt>
                <c:pt idx="159">
                  <c:v>40981</c:v>
                </c:pt>
                <c:pt idx="160">
                  <c:v>40988</c:v>
                </c:pt>
                <c:pt idx="161">
                  <c:v>40995</c:v>
                </c:pt>
                <c:pt idx="162">
                  <c:v>41002</c:v>
                </c:pt>
                <c:pt idx="163">
                  <c:v>41010</c:v>
                </c:pt>
                <c:pt idx="164">
                  <c:v>41016</c:v>
                </c:pt>
                <c:pt idx="165">
                  <c:v>41023</c:v>
                </c:pt>
                <c:pt idx="166">
                  <c:v>41030</c:v>
                </c:pt>
                <c:pt idx="167">
                  <c:v>41037</c:v>
                </c:pt>
                <c:pt idx="168">
                  <c:v>41044</c:v>
                </c:pt>
                <c:pt idx="169">
                  <c:v>41051</c:v>
                </c:pt>
                <c:pt idx="170">
                  <c:v>41058</c:v>
                </c:pt>
                <c:pt idx="171">
                  <c:v>41066</c:v>
                </c:pt>
                <c:pt idx="172">
                  <c:v>41072</c:v>
                </c:pt>
                <c:pt idx="173">
                  <c:v>41079</c:v>
                </c:pt>
                <c:pt idx="174">
                  <c:v>41086</c:v>
                </c:pt>
                <c:pt idx="175">
                  <c:v>41093</c:v>
                </c:pt>
                <c:pt idx="176">
                  <c:v>41100</c:v>
                </c:pt>
                <c:pt idx="177">
                  <c:v>41107</c:v>
                </c:pt>
                <c:pt idx="178">
                  <c:v>41114</c:v>
                </c:pt>
                <c:pt idx="179">
                  <c:v>41121</c:v>
                </c:pt>
                <c:pt idx="180">
                  <c:v>41128</c:v>
                </c:pt>
                <c:pt idx="181">
                  <c:v>41135</c:v>
                </c:pt>
                <c:pt idx="182">
                  <c:v>41142</c:v>
                </c:pt>
                <c:pt idx="183">
                  <c:v>41149</c:v>
                </c:pt>
                <c:pt idx="184">
                  <c:v>41156</c:v>
                </c:pt>
                <c:pt idx="185">
                  <c:v>41163</c:v>
                </c:pt>
                <c:pt idx="186">
                  <c:v>41170</c:v>
                </c:pt>
                <c:pt idx="187">
                  <c:v>41177</c:v>
                </c:pt>
                <c:pt idx="188">
                  <c:v>41184</c:v>
                </c:pt>
                <c:pt idx="189">
                  <c:v>41191</c:v>
                </c:pt>
                <c:pt idx="190">
                  <c:v>41198</c:v>
                </c:pt>
                <c:pt idx="191">
                  <c:v>41206</c:v>
                </c:pt>
                <c:pt idx="192">
                  <c:v>41212</c:v>
                </c:pt>
                <c:pt idx="193">
                  <c:v>41219</c:v>
                </c:pt>
                <c:pt idx="194">
                  <c:v>41226</c:v>
                </c:pt>
                <c:pt idx="195">
                  <c:v>41233</c:v>
                </c:pt>
                <c:pt idx="196">
                  <c:v>41240</c:v>
                </c:pt>
                <c:pt idx="197">
                  <c:v>41247</c:v>
                </c:pt>
                <c:pt idx="198">
                  <c:v>41305</c:v>
                </c:pt>
                <c:pt idx="199">
                  <c:v>41317</c:v>
                </c:pt>
                <c:pt idx="200">
                  <c:v>41324</c:v>
                </c:pt>
                <c:pt idx="201">
                  <c:v>41331</c:v>
                </c:pt>
                <c:pt idx="202">
                  <c:v>41338</c:v>
                </c:pt>
                <c:pt idx="203">
                  <c:v>41345</c:v>
                </c:pt>
                <c:pt idx="204">
                  <c:v>41352</c:v>
                </c:pt>
                <c:pt idx="205">
                  <c:v>41359</c:v>
                </c:pt>
                <c:pt idx="206">
                  <c:v>41367</c:v>
                </c:pt>
                <c:pt idx="207">
                  <c:v>41373</c:v>
                </c:pt>
                <c:pt idx="208">
                  <c:v>41380</c:v>
                </c:pt>
                <c:pt idx="209">
                  <c:v>41387</c:v>
                </c:pt>
                <c:pt idx="210">
                  <c:v>41394</c:v>
                </c:pt>
                <c:pt idx="211">
                  <c:v>41401</c:v>
                </c:pt>
                <c:pt idx="212">
                  <c:v>41408</c:v>
                </c:pt>
                <c:pt idx="213">
                  <c:v>41415</c:v>
                </c:pt>
                <c:pt idx="214">
                  <c:v>41422</c:v>
                </c:pt>
                <c:pt idx="215">
                  <c:v>41430</c:v>
                </c:pt>
                <c:pt idx="216">
                  <c:v>41436</c:v>
                </c:pt>
                <c:pt idx="217">
                  <c:v>41443</c:v>
                </c:pt>
                <c:pt idx="218">
                  <c:v>41450</c:v>
                </c:pt>
                <c:pt idx="219">
                  <c:v>41457</c:v>
                </c:pt>
                <c:pt idx="220">
                  <c:v>41464</c:v>
                </c:pt>
                <c:pt idx="221">
                  <c:v>41471</c:v>
                </c:pt>
                <c:pt idx="222">
                  <c:v>41478</c:v>
                </c:pt>
                <c:pt idx="223">
                  <c:v>41485</c:v>
                </c:pt>
                <c:pt idx="224">
                  <c:v>41492</c:v>
                </c:pt>
                <c:pt idx="225">
                  <c:v>41499</c:v>
                </c:pt>
                <c:pt idx="226">
                  <c:v>41506</c:v>
                </c:pt>
                <c:pt idx="227">
                  <c:v>41513</c:v>
                </c:pt>
                <c:pt idx="228">
                  <c:v>41520</c:v>
                </c:pt>
                <c:pt idx="229">
                  <c:v>41527</c:v>
                </c:pt>
                <c:pt idx="230">
                  <c:v>41534</c:v>
                </c:pt>
                <c:pt idx="231">
                  <c:v>41541</c:v>
                </c:pt>
                <c:pt idx="232">
                  <c:v>41548</c:v>
                </c:pt>
                <c:pt idx="233">
                  <c:v>41555</c:v>
                </c:pt>
                <c:pt idx="234">
                  <c:v>41562</c:v>
                </c:pt>
                <c:pt idx="235">
                  <c:v>41569</c:v>
                </c:pt>
                <c:pt idx="236">
                  <c:v>41577</c:v>
                </c:pt>
                <c:pt idx="237">
                  <c:v>41583</c:v>
                </c:pt>
                <c:pt idx="238">
                  <c:v>41590</c:v>
                </c:pt>
                <c:pt idx="239">
                  <c:v>41597</c:v>
                </c:pt>
                <c:pt idx="240">
                  <c:v>41604</c:v>
                </c:pt>
                <c:pt idx="241">
                  <c:v>41611</c:v>
                </c:pt>
                <c:pt idx="242">
                  <c:v>41668</c:v>
                </c:pt>
                <c:pt idx="243">
                  <c:v>41681</c:v>
                </c:pt>
                <c:pt idx="244">
                  <c:v>41688</c:v>
                </c:pt>
                <c:pt idx="245">
                  <c:v>41695</c:v>
                </c:pt>
                <c:pt idx="246">
                  <c:v>41702</c:v>
                </c:pt>
                <c:pt idx="247">
                  <c:v>41709</c:v>
                </c:pt>
                <c:pt idx="248">
                  <c:v>41716</c:v>
                </c:pt>
                <c:pt idx="249">
                  <c:v>41723</c:v>
                </c:pt>
                <c:pt idx="250">
                  <c:v>41730</c:v>
                </c:pt>
                <c:pt idx="251">
                  <c:v>41737</c:v>
                </c:pt>
                <c:pt idx="252">
                  <c:v>41744</c:v>
                </c:pt>
                <c:pt idx="253">
                  <c:v>41752</c:v>
                </c:pt>
                <c:pt idx="254">
                  <c:v>41758</c:v>
                </c:pt>
                <c:pt idx="255">
                  <c:v>41765</c:v>
                </c:pt>
                <c:pt idx="256">
                  <c:v>41772</c:v>
                </c:pt>
                <c:pt idx="257">
                  <c:v>41779</c:v>
                </c:pt>
                <c:pt idx="258">
                  <c:v>41786</c:v>
                </c:pt>
                <c:pt idx="259">
                  <c:v>41794</c:v>
                </c:pt>
                <c:pt idx="260">
                  <c:v>41800</c:v>
                </c:pt>
                <c:pt idx="261">
                  <c:v>41807</c:v>
                </c:pt>
                <c:pt idx="262">
                  <c:v>41814</c:v>
                </c:pt>
                <c:pt idx="263">
                  <c:v>41821</c:v>
                </c:pt>
                <c:pt idx="264">
                  <c:v>41828</c:v>
                </c:pt>
                <c:pt idx="265">
                  <c:v>41835</c:v>
                </c:pt>
                <c:pt idx="266">
                  <c:v>41842</c:v>
                </c:pt>
                <c:pt idx="267">
                  <c:v>41849</c:v>
                </c:pt>
                <c:pt idx="268">
                  <c:v>41856</c:v>
                </c:pt>
                <c:pt idx="269">
                  <c:v>41863</c:v>
                </c:pt>
                <c:pt idx="270">
                  <c:v>41869</c:v>
                </c:pt>
                <c:pt idx="271">
                  <c:v>41870</c:v>
                </c:pt>
                <c:pt idx="272">
                  <c:v>41871</c:v>
                </c:pt>
                <c:pt idx="273">
                  <c:v>41872</c:v>
                </c:pt>
                <c:pt idx="274">
                  <c:v>41875</c:v>
                </c:pt>
                <c:pt idx="275">
                  <c:v>41876</c:v>
                </c:pt>
                <c:pt idx="276">
                  <c:v>41877</c:v>
                </c:pt>
                <c:pt idx="277">
                  <c:v>41878</c:v>
                </c:pt>
                <c:pt idx="278">
                  <c:v>41879</c:v>
                </c:pt>
                <c:pt idx="279">
                  <c:v>41882</c:v>
                </c:pt>
                <c:pt idx="280">
                  <c:v>41883</c:v>
                </c:pt>
                <c:pt idx="281">
                  <c:v>41884</c:v>
                </c:pt>
                <c:pt idx="282">
                  <c:v>41885</c:v>
                </c:pt>
                <c:pt idx="283">
                  <c:v>41886</c:v>
                </c:pt>
                <c:pt idx="284">
                  <c:v>41889</c:v>
                </c:pt>
                <c:pt idx="285">
                  <c:v>41890</c:v>
                </c:pt>
                <c:pt idx="286">
                  <c:v>41891</c:v>
                </c:pt>
                <c:pt idx="287">
                  <c:v>41892</c:v>
                </c:pt>
                <c:pt idx="288">
                  <c:v>41893</c:v>
                </c:pt>
                <c:pt idx="289">
                  <c:v>41896</c:v>
                </c:pt>
                <c:pt idx="290">
                  <c:v>41897</c:v>
                </c:pt>
                <c:pt idx="291">
                  <c:v>41898</c:v>
                </c:pt>
                <c:pt idx="292">
                  <c:v>41899</c:v>
                </c:pt>
                <c:pt idx="293">
                  <c:v>41900</c:v>
                </c:pt>
                <c:pt idx="294">
                  <c:v>41926</c:v>
                </c:pt>
                <c:pt idx="295">
                  <c:v>41933</c:v>
                </c:pt>
                <c:pt idx="296">
                  <c:v>41941</c:v>
                </c:pt>
                <c:pt idx="297">
                  <c:v>41947</c:v>
                </c:pt>
                <c:pt idx="298">
                  <c:v>41954</c:v>
                </c:pt>
                <c:pt idx="299">
                  <c:v>41961</c:v>
                </c:pt>
                <c:pt idx="300">
                  <c:v>41968</c:v>
                </c:pt>
                <c:pt idx="301">
                  <c:v>41975</c:v>
                </c:pt>
                <c:pt idx="302">
                  <c:v>42032</c:v>
                </c:pt>
                <c:pt idx="303">
                  <c:v>42038</c:v>
                </c:pt>
                <c:pt idx="304">
                  <c:v>42045</c:v>
                </c:pt>
                <c:pt idx="305">
                  <c:v>42052</c:v>
                </c:pt>
                <c:pt idx="306">
                  <c:v>42059</c:v>
                </c:pt>
                <c:pt idx="307">
                  <c:v>42066</c:v>
                </c:pt>
                <c:pt idx="308">
                  <c:v>42073</c:v>
                </c:pt>
                <c:pt idx="309">
                  <c:v>42080</c:v>
                </c:pt>
                <c:pt idx="310">
                  <c:v>42087</c:v>
                </c:pt>
                <c:pt idx="311">
                  <c:v>42094</c:v>
                </c:pt>
                <c:pt idx="312">
                  <c:v>42102</c:v>
                </c:pt>
                <c:pt idx="313">
                  <c:v>42108</c:v>
                </c:pt>
                <c:pt idx="314">
                  <c:v>42115</c:v>
                </c:pt>
                <c:pt idx="315">
                  <c:v>42123</c:v>
                </c:pt>
                <c:pt idx="316">
                  <c:v>42129</c:v>
                </c:pt>
                <c:pt idx="317">
                  <c:v>42136</c:v>
                </c:pt>
                <c:pt idx="318">
                  <c:v>42143</c:v>
                </c:pt>
                <c:pt idx="319">
                  <c:v>42150</c:v>
                </c:pt>
                <c:pt idx="320">
                  <c:v>42158</c:v>
                </c:pt>
                <c:pt idx="321">
                  <c:v>42164</c:v>
                </c:pt>
                <c:pt idx="322">
                  <c:v>42171</c:v>
                </c:pt>
                <c:pt idx="323">
                  <c:v>42178</c:v>
                </c:pt>
                <c:pt idx="324">
                  <c:v>42185</c:v>
                </c:pt>
                <c:pt idx="325">
                  <c:v>42192</c:v>
                </c:pt>
                <c:pt idx="326">
                  <c:v>42199</c:v>
                </c:pt>
                <c:pt idx="327">
                  <c:v>42206</c:v>
                </c:pt>
                <c:pt idx="328">
                  <c:v>42213</c:v>
                </c:pt>
                <c:pt idx="329">
                  <c:v>42220</c:v>
                </c:pt>
                <c:pt idx="330">
                  <c:v>42227</c:v>
                </c:pt>
                <c:pt idx="331">
                  <c:v>42234</c:v>
                </c:pt>
                <c:pt idx="332">
                  <c:v>42241</c:v>
                </c:pt>
                <c:pt idx="333">
                  <c:v>42248</c:v>
                </c:pt>
                <c:pt idx="334">
                  <c:v>42255</c:v>
                </c:pt>
                <c:pt idx="335">
                  <c:v>42262</c:v>
                </c:pt>
                <c:pt idx="336">
                  <c:v>42269</c:v>
                </c:pt>
                <c:pt idx="337">
                  <c:v>42276</c:v>
                </c:pt>
                <c:pt idx="338">
                  <c:v>42283</c:v>
                </c:pt>
                <c:pt idx="339">
                  <c:v>42290</c:v>
                </c:pt>
                <c:pt idx="340">
                  <c:v>42297</c:v>
                </c:pt>
                <c:pt idx="341">
                  <c:v>42305</c:v>
                </c:pt>
                <c:pt idx="342">
                  <c:v>42311</c:v>
                </c:pt>
                <c:pt idx="343">
                  <c:v>42318</c:v>
                </c:pt>
                <c:pt idx="344">
                  <c:v>42325</c:v>
                </c:pt>
                <c:pt idx="345">
                  <c:v>42332</c:v>
                </c:pt>
                <c:pt idx="346">
                  <c:v>42339</c:v>
                </c:pt>
                <c:pt idx="347">
                  <c:v>42397</c:v>
                </c:pt>
                <c:pt idx="348">
                  <c:v>42402</c:v>
                </c:pt>
                <c:pt idx="349">
                  <c:v>42410</c:v>
                </c:pt>
                <c:pt idx="350">
                  <c:v>42416</c:v>
                </c:pt>
                <c:pt idx="351">
                  <c:v>42423</c:v>
                </c:pt>
                <c:pt idx="352">
                  <c:v>42430</c:v>
                </c:pt>
                <c:pt idx="353">
                  <c:v>42437</c:v>
                </c:pt>
                <c:pt idx="354">
                  <c:v>42444</c:v>
                </c:pt>
                <c:pt idx="355">
                  <c:v>42451</c:v>
                </c:pt>
                <c:pt idx="356">
                  <c:v>42459</c:v>
                </c:pt>
                <c:pt idx="357">
                  <c:v>42465</c:v>
                </c:pt>
                <c:pt idx="358">
                  <c:v>42472</c:v>
                </c:pt>
                <c:pt idx="359">
                  <c:v>42479</c:v>
                </c:pt>
                <c:pt idx="360">
                  <c:v>42487</c:v>
                </c:pt>
                <c:pt idx="361">
                  <c:v>42493</c:v>
                </c:pt>
                <c:pt idx="362">
                  <c:v>42500</c:v>
                </c:pt>
                <c:pt idx="363">
                  <c:v>42507</c:v>
                </c:pt>
                <c:pt idx="364">
                  <c:v>42514</c:v>
                </c:pt>
                <c:pt idx="365">
                  <c:v>42521</c:v>
                </c:pt>
                <c:pt idx="366">
                  <c:v>42529</c:v>
                </c:pt>
                <c:pt idx="367">
                  <c:v>42535</c:v>
                </c:pt>
                <c:pt idx="368">
                  <c:v>42542</c:v>
                </c:pt>
                <c:pt idx="369">
                  <c:v>42549</c:v>
                </c:pt>
                <c:pt idx="370">
                  <c:v>42556</c:v>
                </c:pt>
                <c:pt idx="371">
                  <c:v>42563</c:v>
                </c:pt>
                <c:pt idx="372">
                  <c:v>42570</c:v>
                </c:pt>
                <c:pt idx="373">
                  <c:v>42577</c:v>
                </c:pt>
                <c:pt idx="374">
                  <c:v>42584</c:v>
                </c:pt>
                <c:pt idx="375">
                  <c:v>42591</c:v>
                </c:pt>
                <c:pt idx="376">
                  <c:v>42598</c:v>
                </c:pt>
                <c:pt idx="377">
                  <c:v>42605</c:v>
                </c:pt>
                <c:pt idx="378">
                  <c:v>42612</c:v>
                </c:pt>
                <c:pt idx="379">
                  <c:v>42619</c:v>
                </c:pt>
              </c:numCache>
            </c:numRef>
          </c:cat>
          <c:val>
            <c:numRef>
              <c:f>Data!$D$101:$ZA$101</c:f>
              <c:numCache>
                <c:formatCode>0.0%</c:formatCode>
                <c:ptCount val="674"/>
                <c:pt idx="0">
                  <c:v>0.354251012145749</c:v>
                </c:pt>
                <c:pt idx="1">
                  <c:v>0.35076923076923078</c:v>
                </c:pt>
                <c:pt idx="2">
                  <c:v>0.3491271820448878</c:v>
                </c:pt>
                <c:pt idx="3">
                  <c:v>0.34763948497854075</c:v>
                </c:pt>
                <c:pt idx="4">
                  <c:v>0.34710743801652894</c:v>
                </c:pt>
                <c:pt idx="5">
                  <c:v>0.34205231388329982</c:v>
                </c:pt>
                <c:pt idx="6">
                  <c:v>0.33943089430894308</c:v>
                </c:pt>
                <c:pt idx="7">
                  <c:v>0.35950413223140498</c:v>
                </c:pt>
                <c:pt idx="8">
                  <c:v>0.36730360934182588</c:v>
                </c:pt>
                <c:pt idx="9">
                  <c:v>0.35787321063394684</c:v>
                </c:pt>
                <c:pt idx="10">
                  <c:v>0.35456475583864117</c:v>
                </c:pt>
                <c:pt idx="11">
                  <c:v>0.35805084745762711</c:v>
                </c:pt>
                <c:pt idx="12">
                  <c:v>0.35033259423503327</c:v>
                </c:pt>
                <c:pt idx="13">
                  <c:v>0.31956521739130433</c:v>
                </c:pt>
                <c:pt idx="14">
                  <c:v>0.31111111111111112</c:v>
                </c:pt>
                <c:pt idx="15">
                  <c:v>0.30983302411873842</c:v>
                </c:pt>
                <c:pt idx="16">
                  <c:v>0.32536764705882354</c:v>
                </c:pt>
                <c:pt idx="17">
                  <c:v>0.32</c:v>
                </c:pt>
                <c:pt idx="18">
                  <c:v>0.34432989690721649</c:v>
                </c:pt>
                <c:pt idx="19">
                  <c:v>0.33750000000000002</c:v>
                </c:pt>
                <c:pt idx="20">
                  <c:v>0.36323851203501095</c:v>
                </c:pt>
                <c:pt idx="21">
                  <c:v>0.35357917570498915</c:v>
                </c:pt>
                <c:pt idx="22">
                  <c:v>0.35053763440860214</c:v>
                </c:pt>
                <c:pt idx="23">
                  <c:v>0.3188405797101449</c:v>
                </c:pt>
                <c:pt idx="24">
                  <c:v>0.30783938814531547</c:v>
                </c:pt>
                <c:pt idx="25">
                  <c:v>0.31238095238095237</c:v>
                </c:pt>
                <c:pt idx="26">
                  <c:v>0.31316725978647686</c:v>
                </c:pt>
                <c:pt idx="27">
                  <c:v>0.33333333333333331</c:v>
                </c:pt>
                <c:pt idx="28">
                  <c:v>0.32648870636550309</c:v>
                </c:pt>
                <c:pt idx="29">
                  <c:v>0.35238095238095241</c:v>
                </c:pt>
                <c:pt idx="30">
                  <c:v>0.33098591549295775</c:v>
                </c:pt>
                <c:pt idx="31">
                  <c:v>0.34056399132321041</c:v>
                </c:pt>
                <c:pt idx="32">
                  <c:v>0.3286290322580645</c:v>
                </c:pt>
                <c:pt idx="33">
                  <c:v>0.32919254658385094</c:v>
                </c:pt>
                <c:pt idx="34">
                  <c:v>0.32016632016632018</c:v>
                </c:pt>
                <c:pt idx="35">
                  <c:v>0.34166666666666667</c:v>
                </c:pt>
                <c:pt idx="36">
                  <c:v>0.36594911937377689</c:v>
                </c:pt>
                <c:pt idx="37">
                  <c:v>0.38273921200750471</c:v>
                </c:pt>
                <c:pt idx="38">
                  <c:v>0.38342967244701348</c:v>
                </c:pt>
                <c:pt idx="39">
                  <c:v>0.3638095238095238</c:v>
                </c:pt>
                <c:pt idx="40">
                  <c:v>0.35249042145593867</c:v>
                </c:pt>
                <c:pt idx="41">
                  <c:v>0.33394833948339481</c:v>
                </c:pt>
                <c:pt idx="42">
                  <c:v>0.32803180914512925</c:v>
                </c:pt>
                <c:pt idx="43">
                  <c:v>0.33333333333333331</c:v>
                </c:pt>
                <c:pt idx="44">
                  <c:v>0.34193548387096773</c:v>
                </c:pt>
                <c:pt idx="45">
                  <c:v>0.34715025906735753</c:v>
                </c:pt>
                <c:pt idx="46">
                  <c:v>0.34777227722772275</c:v>
                </c:pt>
                <c:pt idx="47">
                  <c:v>0.34465408805031444</c:v>
                </c:pt>
                <c:pt idx="48">
                  <c:v>0.34063745019920316</c:v>
                </c:pt>
                <c:pt idx="49">
                  <c:v>0.32426778242677823</c:v>
                </c:pt>
                <c:pt idx="50">
                  <c:v>0.33402061855670101</c:v>
                </c:pt>
                <c:pt idx="51">
                  <c:v>0.33794466403162055</c:v>
                </c:pt>
                <c:pt idx="52">
                  <c:v>0.35686274509803922</c:v>
                </c:pt>
                <c:pt idx="53">
                  <c:v>0.35943775100401604</c:v>
                </c:pt>
                <c:pt idx="54">
                  <c:v>0.38204592901878914</c:v>
                </c:pt>
                <c:pt idx="55">
                  <c:v>0.4</c:v>
                </c:pt>
                <c:pt idx="56">
                  <c:v>0.39271255060728744</c:v>
                </c:pt>
                <c:pt idx="57">
                  <c:v>0.37854251012145751</c:v>
                </c:pt>
                <c:pt idx="58">
                  <c:v>0.36197440585009139</c:v>
                </c:pt>
                <c:pt idx="59">
                  <c:v>0.37037037037037035</c:v>
                </c:pt>
                <c:pt idx="60">
                  <c:v>0.36672325976230902</c:v>
                </c:pt>
                <c:pt idx="61">
                  <c:v>0.36749116607773852</c:v>
                </c:pt>
                <c:pt idx="62">
                  <c:v>0.35714285714285715</c:v>
                </c:pt>
                <c:pt idx="63">
                  <c:v>0.37476099426386233</c:v>
                </c:pt>
                <c:pt idx="64">
                  <c:v>0.38223938223938225</c:v>
                </c:pt>
                <c:pt idx="65">
                  <c:v>0.37795275590551181</c:v>
                </c:pt>
                <c:pt idx="66">
                  <c:v>0.35039370078740156</c:v>
                </c:pt>
                <c:pt idx="67">
                  <c:v>0.35443037974683544</c:v>
                </c:pt>
                <c:pt idx="68">
                  <c:v>0.37284482758620691</c:v>
                </c:pt>
                <c:pt idx="69">
                  <c:v>0.38427947598253276</c:v>
                </c:pt>
                <c:pt idx="70">
                  <c:v>0.36511156186612576</c:v>
                </c:pt>
                <c:pt idx="71">
                  <c:v>0.35700575815738961</c:v>
                </c:pt>
                <c:pt idx="72">
                  <c:v>0.35326086956521741</c:v>
                </c:pt>
                <c:pt idx="73">
                  <c:v>0.3546099290780142</c:v>
                </c:pt>
                <c:pt idx="74">
                  <c:v>0.36690647482014388</c:v>
                </c:pt>
                <c:pt idx="75">
                  <c:v>0.37153419593345655</c:v>
                </c:pt>
                <c:pt idx="76">
                  <c:v>0.37804878048780488</c:v>
                </c:pt>
                <c:pt idx="77">
                  <c:v>0.35658914728682173</c:v>
                </c:pt>
                <c:pt idx="78">
                  <c:v>0.3503787878787879</c:v>
                </c:pt>
                <c:pt idx="79">
                  <c:v>0.35018726591760302</c:v>
                </c:pt>
                <c:pt idx="80">
                  <c:v>0.33268858800773693</c:v>
                </c:pt>
                <c:pt idx="81">
                  <c:v>0.34790324407579792</c:v>
                </c:pt>
                <c:pt idx="82">
                  <c:v>0.33107928360503569</c:v>
                </c:pt>
                <c:pt idx="83">
                  <c:v>0.32930666333458575</c:v>
                </c:pt>
                <c:pt idx="84">
                  <c:v>0.32952137731270675</c:v>
                </c:pt>
                <c:pt idx="85">
                  <c:v>0.32899537347737834</c:v>
                </c:pt>
                <c:pt idx="86">
                  <c:v>0.35623251009860007</c:v>
                </c:pt>
                <c:pt idx="87">
                  <c:v>0.33945289095280773</c:v>
                </c:pt>
                <c:pt idx="88">
                  <c:v>0.36036404106176617</c:v>
                </c:pt>
                <c:pt idx="89">
                  <c:v>0.34214076111474712</c:v>
                </c:pt>
                <c:pt idx="90">
                  <c:v>0.33824950632719808</c:v>
                </c:pt>
                <c:pt idx="91">
                  <c:v>0.32183876249485283</c:v>
                </c:pt>
                <c:pt idx="92">
                  <c:v>0.32959405939649511</c:v>
                </c:pt>
                <c:pt idx="93">
                  <c:v>0.3235568493949339</c:v>
                </c:pt>
                <c:pt idx="94">
                  <c:v>0.32180185231842123</c:v>
                </c:pt>
                <c:pt idx="95">
                  <c:v>0.30800326447626791</c:v>
                </c:pt>
                <c:pt idx="96">
                  <c:v>0.3185608567802739</c:v>
                </c:pt>
                <c:pt idx="97">
                  <c:v>0.31497756494279128</c:v>
                </c:pt>
                <c:pt idx="98">
                  <c:v>0.31605791119364968</c:v>
                </c:pt>
                <c:pt idx="99">
                  <c:v>0.30988452863830107</c:v>
                </c:pt>
                <c:pt idx="100">
                  <c:v>0.32702201608336762</c:v>
                </c:pt>
                <c:pt idx="101">
                  <c:v>0.31976134858962646</c:v>
                </c:pt>
                <c:pt idx="102">
                  <c:v>0.31365905123711507</c:v>
                </c:pt>
                <c:pt idx="103">
                  <c:v>0.28947961576046555</c:v>
                </c:pt>
                <c:pt idx="104">
                  <c:v>0.30006936638310217</c:v>
                </c:pt>
                <c:pt idx="105">
                  <c:v>0.29941851148857418</c:v>
                </c:pt>
                <c:pt idx="106">
                  <c:v>0.31348204782356742</c:v>
                </c:pt>
                <c:pt idx="107">
                  <c:v>0.32864148286714634</c:v>
                </c:pt>
                <c:pt idx="108">
                  <c:v>0.34468342803249724</c:v>
                </c:pt>
                <c:pt idx="109">
                  <c:v>0.3396583902507998</c:v>
                </c:pt>
                <c:pt idx="110">
                  <c:v>0.32137731592786556</c:v>
                </c:pt>
                <c:pt idx="111">
                  <c:v>0.31719881986886506</c:v>
                </c:pt>
                <c:pt idx="112">
                  <c:v>0.29291395768750272</c:v>
                </c:pt>
                <c:pt idx="113">
                  <c:v>0.28297235684607541</c:v>
                </c:pt>
                <c:pt idx="114">
                  <c:v>0.28500698448161504</c:v>
                </c:pt>
                <c:pt idx="115">
                  <c:v>0.30352876983111549</c:v>
                </c:pt>
                <c:pt idx="116">
                  <c:v>0.31952224958061015</c:v>
                </c:pt>
                <c:pt idx="117">
                  <c:v>0.31134062419977848</c:v>
                </c:pt>
                <c:pt idx="118">
                  <c:v>0.29166763508302468</c:v>
                </c:pt>
                <c:pt idx="119">
                  <c:v>0.30906348669240857</c:v>
                </c:pt>
                <c:pt idx="120">
                  <c:v>0.28658072580881755</c:v>
                </c:pt>
                <c:pt idx="121">
                  <c:v>0.30114316393030449</c:v>
                </c:pt>
                <c:pt idx="122">
                  <c:v>0.26445946082049543</c:v>
                </c:pt>
                <c:pt idx="123">
                  <c:v>0.26548695666229838</c:v>
                </c:pt>
                <c:pt idx="124">
                  <c:v>0.26022935028374417</c:v>
                </c:pt>
                <c:pt idx="125">
                  <c:v>0.28975765296993045</c:v>
                </c:pt>
                <c:pt idx="126">
                  <c:v>0.34830606997330932</c:v>
                </c:pt>
                <c:pt idx="127">
                  <c:v>0.34280996253570956</c:v>
                </c:pt>
                <c:pt idx="128">
                  <c:v>0.3471805823521853</c:v>
                </c:pt>
                <c:pt idx="129">
                  <c:v>0.31016932693591048</c:v>
                </c:pt>
                <c:pt idx="130">
                  <c:v>0.30830753012534756</c:v>
                </c:pt>
                <c:pt idx="131">
                  <c:v>0.29455908053348367</c:v>
                </c:pt>
                <c:pt idx="132">
                  <c:v>0.29450408775164233</c:v>
                </c:pt>
                <c:pt idx="133">
                  <c:v>0.28848655658151817</c:v>
                </c:pt>
                <c:pt idx="134">
                  <c:v>0.25922048819488319</c:v>
                </c:pt>
                <c:pt idx="135">
                  <c:v>0.28155495734112929</c:v>
                </c:pt>
                <c:pt idx="136">
                  <c:v>0.29038119326536016</c:v>
                </c:pt>
                <c:pt idx="137">
                  <c:v>0.32320694611170786</c:v>
                </c:pt>
                <c:pt idx="138">
                  <c:v>0.28834272561361651</c:v>
                </c:pt>
                <c:pt idx="139">
                  <c:v>0.29773066384431063</c:v>
                </c:pt>
                <c:pt idx="140">
                  <c:v>0.29243556872599963</c:v>
                </c:pt>
                <c:pt idx="141">
                  <c:v>0.33527033131477402</c:v>
                </c:pt>
                <c:pt idx="142">
                  <c:v>0.31070278853305405</c:v>
                </c:pt>
                <c:pt idx="143">
                  <c:v>0.30277383727907931</c:v>
                </c:pt>
                <c:pt idx="144">
                  <c:v>0.26677033186420929</c:v>
                </c:pt>
                <c:pt idx="145">
                  <c:v>0.28772847179208405</c:v>
                </c:pt>
                <c:pt idx="146">
                  <c:v>0.28827577580871205</c:v>
                </c:pt>
                <c:pt idx="147">
                  <c:v>0.28626796099218005</c:v>
                </c:pt>
                <c:pt idx="148">
                  <c:v>0.26998542701103301</c:v>
                </c:pt>
                <c:pt idx="149">
                  <c:v>0.24959628063787787</c:v>
                </c:pt>
                <c:pt idx="150">
                  <c:v>0.25817902003586052</c:v>
                </c:pt>
                <c:pt idx="151">
                  <c:v>0.27705124770751793</c:v>
                </c:pt>
                <c:pt idx="152">
                  <c:v>0.30621983199616054</c:v>
                </c:pt>
                <c:pt idx="153">
                  <c:v>0.3069199150831125</c:v>
                </c:pt>
                <c:pt idx="154">
                  <c:v>0.30198842621990984</c:v>
                </c:pt>
                <c:pt idx="155">
                  <c:v>0.29912238783912204</c:v>
                </c:pt>
                <c:pt idx="156">
                  <c:v>0.30325227389269882</c:v>
                </c:pt>
                <c:pt idx="157">
                  <c:v>0.30877888245296431</c:v>
                </c:pt>
                <c:pt idx="158">
                  <c:v>0.29730653625320375</c:v>
                </c:pt>
                <c:pt idx="159">
                  <c:v>0.3095902962512887</c:v>
                </c:pt>
                <c:pt idx="160">
                  <c:v>0.31943619451639566</c:v>
                </c:pt>
                <c:pt idx="161">
                  <c:v>0.34741515092466885</c:v>
                </c:pt>
                <c:pt idx="162">
                  <c:v>0.35132444093989812</c:v>
                </c:pt>
                <c:pt idx="163">
                  <c:v>0.34890400873428756</c:v>
                </c:pt>
                <c:pt idx="164">
                  <c:v>0.33572452642125827</c:v>
                </c:pt>
                <c:pt idx="165">
                  <c:v>0.31237097895345833</c:v>
                </c:pt>
                <c:pt idx="166">
                  <c:v>0.29945267607471687</c:v>
                </c:pt>
                <c:pt idx="167">
                  <c:v>0.3050747852897352</c:v>
                </c:pt>
                <c:pt idx="168">
                  <c:v>0.32833963969464947</c:v>
                </c:pt>
                <c:pt idx="169">
                  <c:v>0.36133017053808453</c:v>
                </c:pt>
                <c:pt idx="170">
                  <c:v>0.35841012459734889</c:v>
                </c:pt>
                <c:pt idx="171">
                  <c:v>0.35719846379656683</c:v>
                </c:pt>
                <c:pt idx="172">
                  <c:v>0.35420792820063624</c:v>
                </c:pt>
                <c:pt idx="173">
                  <c:v>0.36738376014250756</c:v>
                </c:pt>
                <c:pt idx="174">
                  <c:v>0.37418692648555257</c:v>
                </c:pt>
                <c:pt idx="175">
                  <c:v>0.35496292024759385</c:v>
                </c:pt>
                <c:pt idx="176">
                  <c:v>0.32104774829769095</c:v>
                </c:pt>
                <c:pt idx="177">
                  <c:v>0.33086337825951706</c:v>
                </c:pt>
                <c:pt idx="178">
                  <c:v>0.33729493875770783</c:v>
                </c:pt>
                <c:pt idx="179">
                  <c:v>0.3591750143559449</c:v>
                </c:pt>
                <c:pt idx="180">
                  <c:v>0.33296451747403721</c:v>
                </c:pt>
                <c:pt idx="181">
                  <c:v>0.35434513679698426</c:v>
                </c:pt>
                <c:pt idx="182">
                  <c:v>0.35930985227931345</c:v>
                </c:pt>
                <c:pt idx="183">
                  <c:v>0.34762920359440674</c:v>
                </c:pt>
                <c:pt idx="184">
                  <c:v>0.32188400401677397</c:v>
                </c:pt>
                <c:pt idx="185">
                  <c:v>0.31925404907285726</c:v>
                </c:pt>
                <c:pt idx="186">
                  <c:v>0.35604725113122881</c:v>
                </c:pt>
                <c:pt idx="187">
                  <c:v>0.35995717949392736</c:v>
                </c:pt>
                <c:pt idx="188">
                  <c:v>0.35544815889242737</c:v>
                </c:pt>
                <c:pt idx="189">
                  <c:v>0.34894498575187222</c:v>
                </c:pt>
                <c:pt idx="190">
                  <c:v>0.37442291284001844</c:v>
                </c:pt>
                <c:pt idx="191">
                  <c:v>0.38685976212895928</c:v>
                </c:pt>
                <c:pt idx="192">
                  <c:v>0.39451794401674617</c:v>
                </c:pt>
                <c:pt idx="193">
                  <c:v>0.37581482600715482</c:v>
                </c:pt>
                <c:pt idx="194">
                  <c:v>0.3669846562119653</c:v>
                </c:pt>
                <c:pt idx="195">
                  <c:v>0.35780020514030358</c:v>
                </c:pt>
                <c:pt idx="196">
                  <c:v>0.34444444444444444</c:v>
                </c:pt>
                <c:pt idx="197">
                  <c:v>0.34422657952069718</c:v>
                </c:pt>
                <c:pt idx="198">
                  <c:v>0.35785536159601</c:v>
                </c:pt>
                <c:pt idx="199">
                  <c:v>0.36159600997506236</c:v>
                </c:pt>
                <c:pt idx="200">
                  <c:v>0.35933503836317138</c:v>
                </c:pt>
                <c:pt idx="201">
                  <c:v>0.33555555555555555</c:v>
                </c:pt>
                <c:pt idx="202">
                  <c:v>0.36382978723404258</c:v>
                </c:pt>
                <c:pt idx="203">
                  <c:v>0.3786610878661088</c:v>
                </c:pt>
                <c:pt idx="204">
                  <c:v>0.36631578947368421</c:v>
                </c:pt>
                <c:pt idx="205">
                  <c:v>0.33870967741935482</c:v>
                </c:pt>
                <c:pt idx="206">
                  <c:v>0.31746031746031744</c:v>
                </c:pt>
                <c:pt idx="207">
                  <c:v>0.35926773455377575</c:v>
                </c:pt>
                <c:pt idx="208">
                  <c:v>0.38095238095238093</c:v>
                </c:pt>
                <c:pt idx="209">
                  <c:v>0.41098901098901097</c:v>
                </c:pt>
                <c:pt idx="210">
                  <c:v>0.40268456375838924</c:v>
                </c:pt>
                <c:pt idx="211">
                  <c:v>0.40090090090090091</c:v>
                </c:pt>
                <c:pt idx="212">
                  <c:v>0.38940092165898615</c:v>
                </c:pt>
                <c:pt idx="213">
                  <c:v>0.36574074074074076</c:v>
                </c:pt>
                <c:pt idx="214">
                  <c:v>0.33411214953271029</c:v>
                </c:pt>
                <c:pt idx="215">
                  <c:v>0.31306306306306309</c:v>
                </c:pt>
                <c:pt idx="216">
                  <c:v>0.3160270880361174</c:v>
                </c:pt>
                <c:pt idx="217">
                  <c:v>0.31506849315068491</c:v>
                </c:pt>
                <c:pt idx="218">
                  <c:v>0.3300970873786408</c:v>
                </c:pt>
                <c:pt idx="219">
                  <c:v>0.33566433566433568</c:v>
                </c:pt>
                <c:pt idx="220">
                  <c:v>0.34894613583138173</c:v>
                </c:pt>
                <c:pt idx="221">
                  <c:v>0.3464203233256351</c:v>
                </c:pt>
                <c:pt idx="222">
                  <c:v>0.34597156398104267</c:v>
                </c:pt>
                <c:pt idx="223">
                  <c:v>0.33255813953488372</c:v>
                </c:pt>
                <c:pt idx="224">
                  <c:v>0.31506849315068491</c:v>
                </c:pt>
                <c:pt idx="225">
                  <c:v>0.30454545454545456</c:v>
                </c:pt>
                <c:pt idx="226">
                  <c:v>0.32222222222222224</c:v>
                </c:pt>
                <c:pt idx="227">
                  <c:v>0.30630630630630629</c:v>
                </c:pt>
                <c:pt idx="228">
                  <c:v>0.32438478747203581</c:v>
                </c:pt>
                <c:pt idx="229">
                  <c:v>0.30645161290322581</c:v>
                </c:pt>
                <c:pt idx="230">
                  <c:v>0.35891647855530473</c:v>
                </c:pt>
                <c:pt idx="231">
                  <c:v>0.3818615751789976</c:v>
                </c:pt>
                <c:pt idx="232">
                  <c:v>0.39088729016786572</c:v>
                </c:pt>
                <c:pt idx="233">
                  <c:v>0.37259615384615385</c:v>
                </c:pt>
                <c:pt idx="234">
                  <c:v>0.35412026726057905</c:v>
                </c:pt>
                <c:pt idx="235">
                  <c:v>0.35099337748344372</c:v>
                </c:pt>
                <c:pt idx="236">
                  <c:v>0.33260869565217394</c:v>
                </c:pt>
                <c:pt idx="237">
                  <c:v>0.33698030634573306</c:v>
                </c:pt>
                <c:pt idx="238">
                  <c:v>0.34024896265560167</c:v>
                </c:pt>
                <c:pt idx="239">
                  <c:v>0.36401673640167365</c:v>
                </c:pt>
                <c:pt idx="240">
                  <c:v>0.35450819672131145</c:v>
                </c:pt>
                <c:pt idx="241">
                  <c:v>0.34763948497854075</c:v>
                </c:pt>
                <c:pt idx="242">
                  <c:v>0.34584450402144773</c:v>
                </c:pt>
                <c:pt idx="243">
                  <c:v>0.34392265193370164</c:v>
                </c:pt>
                <c:pt idx="244">
                  <c:v>0.34033613445378152</c:v>
                </c:pt>
                <c:pt idx="245">
                  <c:v>0.31235955056179776</c:v>
                </c:pt>
                <c:pt idx="246">
                  <c:v>0.29694323144104806</c:v>
                </c:pt>
                <c:pt idx="247">
                  <c:v>0.30801687763713081</c:v>
                </c:pt>
                <c:pt idx="248">
                  <c:v>0.3232104121475054</c:v>
                </c:pt>
                <c:pt idx="249">
                  <c:v>0.36069114470842334</c:v>
                </c:pt>
                <c:pt idx="250">
                  <c:v>0.36080178173719374</c:v>
                </c:pt>
                <c:pt idx="251">
                  <c:v>0.3431818181818182</c:v>
                </c:pt>
                <c:pt idx="252">
                  <c:v>0.30969267139479906</c:v>
                </c:pt>
                <c:pt idx="253">
                  <c:v>0.28475336322869954</c:v>
                </c:pt>
                <c:pt idx="254">
                  <c:v>0.28131868131868132</c:v>
                </c:pt>
                <c:pt idx="255">
                  <c:v>0.27446808510638299</c:v>
                </c:pt>
                <c:pt idx="256">
                  <c:v>0.29892473118279572</c:v>
                </c:pt>
                <c:pt idx="257">
                  <c:v>0.32203389830508472</c:v>
                </c:pt>
                <c:pt idx="258">
                  <c:v>0.34917355371900827</c:v>
                </c:pt>
                <c:pt idx="259">
                  <c:v>0.32558139534883723</c:v>
                </c:pt>
                <c:pt idx="260">
                  <c:v>0.31653225806451613</c:v>
                </c:pt>
                <c:pt idx="261">
                  <c:v>0.31160896130346233</c:v>
                </c:pt>
                <c:pt idx="262">
                  <c:v>0.34448818897637795</c:v>
                </c:pt>
                <c:pt idx="263">
                  <c:v>0.35306122448979593</c:v>
                </c:pt>
                <c:pt idx="264">
                  <c:v>0.35271317829457366</c:v>
                </c:pt>
                <c:pt idx="265">
                  <c:v>0.32405566600397612</c:v>
                </c:pt>
                <c:pt idx="266">
                  <c:v>0.31034482758620691</c:v>
                </c:pt>
                <c:pt idx="267">
                  <c:v>0.28936170212765955</c:v>
                </c:pt>
                <c:pt idx="268">
                  <c:v>0.29978586723768735</c:v>
                </c:pt>
                <c:pt idx="269">
                  <c:v>0.27872340425531916</c:v>
                </c:pt>
                <c:pt idx="270">
                  <c:v>0.28509719222462204</c:v>
                </c:pt>
                <c:pt idx="271">
                  <c:v>0.27272727272727271</c:v>
                </c:pt>
                <c:pt idx="272">
                  <c:v>0.29892473118279572</c:v>
                </c:pt>
                <c:pt idx="273">
                  <c:v>0.2673913043478261</c:v>
                </c:pt>
                <c:pt idx="274">
                  <c:v>0.28358208955223879</c:v>
                </c:pt>
                <c:pt idx="275">
                  <c:v>0.26195426195426197</c:v>
                </c:pt>
                <c:pt idx="276">
                  <c:v>0.29447852760736198</c:v>
                </c:pt>
                <c:pt idx="277">
                  <c:v>0.27419354838709675</c:v>
                </c:pt>
                <c:pt idx="278">
                  <c:v>0.29518072289156627</c:v>
                </c:pt>
                <c:pt idx="279">
                  <c:v>0.26829268292682928</c:v>
                </c:pt>
                <c:pt idx="280">
                  <c:v>0.27676767676767677</c:v>
                </c:pt>
                <c:pt idx="281">
                  <c:v>0.24949698189134809</c:v>
                </c:pt>
                <c:pt idx="282">
                  <c:v>0.2583170254403131</c:v>
                </c:pt>
                <c:pt idx="283">
                  <c:v>0.24229979466119098</c:v>
                </c:pt>
                <c:pt idx="284">
                  <c:v>0.22981366459627328</c:v>
                </c:pt>
                <c:pt idx="285">
                  <c:v>0.21940928270042195</c:v>
                </c:pt>
                <c:pt idx="286">
                  <c:v>0.24894514767932491</c:v>
                </c:pt>
                <c:pt idx="287">
                  <c:v>0.26559356136820927</c:v>
                </c:pt>
                <c:pt idx="288">
                  <c:v>0.28282828282828282</c:v>
                </c:pt>
                <c:pt idx="289">
                  <c:v>0.254</c:v>
                </c:pt>
                <c:pt idx="290">
                  <c:v>0.26050420168067229</c:v>
                </c:pt>
                <c:pt idx="291">
                  <c:v>0.24307036247334754</c:v>
                </c:pt>
                <c:pt idx="292">
                  <c:v>0.26226012793176973</c:v>
                </c:pt>
                <c:pt idx="293">
                  <c:v>0.25485961123110151</c:v>
                </c:pt>
                <c:pt idx="294">
                  <c:v>0.25</c:v>
                </c:pt>
                <c:pt idx="295">
                  <c:v>0.25213675213675213</c:v>
                </c:pt>
                <c:pt idx="296">
                  <c:v>0.25690021231422505</c:v>
                </c:pt>
                <c:pt idx="297">
                  <c:v>0.27331887201735355</c:v>
                </c:pt>
                <c:pt idx="298">
                  <c:v>0.24891774891774893</c:v>
                </c:pt>
                <c:pt idx="299">
                  <c:v>0.23578947368421052</c:v>
                </c:pt>
                <c:pt idx="300">
                  <c:v>0.25</c:v>
                </c:pt>
                <c:pt idx="301">
                  <c:v>0.28807339449541286</c:v>
                </c:pt>
                <c:pt idx="302">
                  <c:v>0.32810615199034981</c:v>
                </c:pt>
                <c:pt idx="303">
                  <c:v>0.3235668789808917</c:v>
                </c:pt>
                <c:pt idx="304">
                  <c:v>0.32555123216601817</c:v>
                </c:pt>
                <c:pt idx="305">
                  <c:v>0.31769722814498935</c:v>
                </c:pt>
                <c:pt idx="306">
                  <c:v>0.34095634095634098</c:v>
                </c:pt>
                <c:pt idx="307">
                  <c:v>0.35515873015873017</c:v>
                </c:pt>
                <c:pt idx="308">
                  <c:v>0.34782608695652173</c:v>
                </c:pt>
                <c:pt idx="309">
                  <c:v>0.33024118738404451</c:v>
                </c:pt>
                <c:pt idx="310">
                  <c:v>0.31889763779527558</c:v>
                </c:pt>
                <c:pt idx="311">
                  <c:v>0.31451612903225806</c:v>
                </c:pt>
                <c:pt idx="312">
                  <c:v>0.33264462809917356</c:v>
                </c:pt>
                <c:pt idx="313">
                  <c:v>0.31666666666666665</c:v>
                </c:pt>
                <c:pt idx="314">
                  <c:v>0.33982683982683981</c:v>
                </c:pt>
                <c:pt idx="315">
                  <c:v>0.32229580573951433</c:v>
                </c:pt>
                <c:pt idx="316">
                  <c:v>0.34917355371900827</c:v>
                </c:pt>
                <c:pt idx="317">
                  <c:v>0.33805668016194335</c:v>
                </c:pt>
                <c:pt idx="318">
                  <c:v>0.36065573770491804</c:v>
                </c:pt>
                <c:pt idx="319">
                  <c:v>0.3303769401330377</c:v>
                </c:pt>
                <c:pt idx="320">
                  <c:v>0.32723112128146453</c:v>
                </c:pt>
                <c:pt idx="321">
                  <c:v>0.30443548387096775</c:v>
                </c:pt>
                <c:pt idx="322">
                  <c:v>0.30975143403441685</c:v>
                </c:pt>
                <c:pt idx="323">
                  <c:v>0.31349206349206349</c:v>
                </c:pt>
                <c:pt idx="324">
                  <c:v>0.34959349593495936</c:v>
                </c:pt>
                <c:pt idx="325">
                  <c:v>0.34663865546218486</c:v>
                </c:pt>
                <c:pt idx="326">
                  <c:v>0.31320754716981131</c:v>
                </c:pt>
                <c:pt idx="327">
                  <c:v>0.29376257545271628</c:v>
                </c:pt>
                <c:pt idx="328">
                  <c:v>0.30691056910569103</c:v>
                </c:pt>
                <c:pt idx="329">
                  <c:v>0.32534930139720558</c:v>
                </c:pt>
                <c:pt idx="330">
                  <c:v>0.32329317269076308</c:v>
                </c:pt>
                <c:pt idx="331">
                  <c:v>0.32677165354330706</c:v>
                </c:pt>
                <c:pt idx="332">
                  <c:v>0.34012219959266804</c:v>
                </c:pt>
                <c:pt idx="333">
                  <c:v>0.34399999999999997</c:v>
                </c:pt>
                <c:pt idx="334">
                  <c:v>0.32734530938123751</c:v>
                </c:pt>
                <c:pt idx="335">
                  <c:v>0.32793522267206476</c:v>
                </c:pt>
                <c:pt idx="336">
                  <c:v>0.31237322515212984</c:v>
                </c:pt>
                <c:pt idx="337">
                  <c:v>0.3326271186440678</c:v>
                </c:pt>
                <c:pt idx="338">
                  <c:v>0.33853006681514475</c:v>
                </c:pt>
                <c:pt idx="339">
                  <c:v>0.3288888888888889</c:v>
                </c:pt>
                <c:pt idx="340">
                  <c:v>0.32594235033259422</c:v>
                </c:pt>
                <c:pt idx="341">
                  <c:v>0.33406113537117904</c:v>
                </c:pt>
                <c:pt idx="342">
                  <c:v>0.3471264367816092</c:v>
                </c:pt>
                <c:pt idx="343">
                  <c:v>0.34831460674157305</c:v>
                </c:pt>
                <c:pt idx="344">
                  <c:v>0.32747252747252747</c:v>
                </c:pt>
                <c:pt idx="345">
                  <c:v>0.32891832229580575</c:v>
                </c:pt>
                <c:pt idx="346">
                  <c:v>0.31346578366445915</c:v>
                </c:pt>
                <c:pt idx="347">
                  <c:v>0.30694444444444446</c:v>
                </c:pt>
                <c:pt idx="348">
                  <c:v>0.29224376731301938</c:v>
                </c:pt>
                <c:pt idx="349">
                  <c:v>0.30598052851182195</c:v>
                </c:pt>
                <c:pt idx="350">
                  <c:v>0.32043010752688172</c:v>
                </c:pt>
                <c:pt idx="351">
                  <c:v>0.32327586206896552</c:v>
                </c:pt>
                <c:pt idx="352">
                  <c:v>0.29978118161925604</c:v>
                </c:pt>
                <c:pt idx="353">
                  <c:v>0.30415754923413568</c:v>
                </c:pt>
                <c:pt idx="354">
                  <c:v>0.35</c:v>
                </c:pt>
                <c:pt idx="355">
                  <c:v>0.36761487964989059</c:v>
                </c:pt>
                <c:pt idx="356">
                  <c:v>0.34101382488479265</c:v>
                </c:pt>
                <c:pt idx="357">
                  <c:v>0.33710407239819007</c:v>
                </c:pt>
                <c:pt idx="358">
                  <c:v>0.3378076062639821</c:v>
                </c:pt>
                <c:pt idx="359">
                  <c:v>0.35076252723311546</c:v>
                </c:pt>
                <c:pt idx="360">
                  <c:v>0.32769556025369978</c:v>
                </c:pt>
                <c:pt idx="361">
                  <c:v>0.31106471816283926</c:v>
                </c:pt>
                <c:pt idx="362">
                  <c:v>0.30396475770925108</c:v>
                </c:pt>
                <c:pt idx="363">
                  <c:v>0.29342723004694837</c:v>
                </c:pt>
                <c:pt idx="364">
                  <c:v>0.29439252336448596</c:v>
                </c:pt>
                <c:pt idx="365">
                  <c:v>0.32882882882882886</c:v>
                </c:pt>
                <c:pt idx="366">
                  <c:v>0.34146341463414637</c:v>
                </c:pt>
                <c:pt idx="367">
                  <c:v>0.35091743119266056</c:v>
                </c:pt>
                <c:pt idx="368">
                  <c:v>0.32863849765258218</c:v>
                </c:pt>
                <c:pt idx="369">
                  <c:v>0.32648401826484019</c:v>
                </c:pt>
                <c:pt idx="370">
                  <c:v>0.32008830022075058</c:v>
                </c:pt>
                <c:pt idx="371">
                  <c:v>0.33333333333333331</c:v>
                </c:pt>
                <c:pt idx="372">
                  <c:v>0.37250554323725055</c:v>
                </c:pt>
                <c:pt idx="373">
                  <c:v>0.37748344370860926</c:v>
                </c:pt>
                <c:pt idx="374">
                  <c:v>0.3584070796460177</c:v>
                </c:pt>
                <c:pt idx="375">
                  <c:v>0.30482456140350878</c:v>
                </c:pt>
                <c:pt idx="376">
                  <c:v>0.2979683972911964</c:v>
                </c:pt>
                <c:pt idx="377">
                  <c:v>0.29137529137529139</c:v>
                </c:pt>
                <c:pt idx="378">
                  <c:v>0.27640449438202247</c:v>
                </c:pt>
                <c:pt idx="379">
                  <c:v>0.27455357142857145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5D-4B43-B375-4FD752E8CA7B}"/>
            </c:ext>
          </c:extLst>
        </c:ser>
        <c:ser>
          <c:idx val="1"/>
          <c:order val="1"/>
          <c:tx>
            <c:v>National</c:v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numRef>
              <c:f>Data!$D$46:$ZA$46</c:f>
              <c:numCache>
                <c:formatCode>dd-mm-yy</c:formatCode>
                <c:ptCount val="674"/>
                <c:pt idx="0">
                  <c:v>39814</c:v>
                </c:pt>
                <c:pt idx="1">
                  <c:v>39854</c:v>
                </c:pt>
                <c:pt idx="2">
                  <c:v>39861</c:v>
                </c:pt>
                <c:pt idx="3">
                  <c:v>39868</c:v>
                </c:pt>
                <c:pt idx="4">
                  <c:v>39875</c:v>
                </c:pt>
                <c:pt idx="5">
                  <c:v>39882</c:v>
                </c:pt>
                <c:pt idx="6">
                  <c:v>39889</c:v>
                </c:pt>
                <c:pt idx="7">
                  <c:v>39898</c:v>
                </c:pt>
                <c:pt idx="8">
                  <c:v>39903</c:v>
                </c:pt>
                <c:pt idx="9">
                  <c:v>39910</c:v>
                </c:pt>
                <c:pt idx="10">
                  <c:v>39918</c:v>
                </c:pt>
                <c:pt idx="11">
                  <c:v>39924</c:v>
                </c:pt>
                <c:pt idx="12">
                  <c:v>39931</c:v>
                </c:pt>
                <c:pt idx="13">
                  <c:v>39938</c:v>
                </c:pt>
                <c:pt idx="14">
                  <c:v>39945</c:v>
                </c:pt>
                <c:pt idx="15">
                  <c:v>39952</c:v>
                </c:pt>
                <c:pt idx="16">
                  <c:v>39959</c:v>
                </c:pt>
                <c:pt idx="17">
                  <c:v>39967</c:v>
                </c:pt>
                <c:pt idx="18">
                  <c:v>39973</c:v>
                </c:pt>
                <c:pt idx="19">
                  <c:v>39980</c:v>
                </c:pt>
                <c:pt idx="20">
                  <c:v>39987</c:v>
                </c:pt>
                <c:pt idx="21">
                  <c:v>39994</c:v>
                </c:pt>
                <c:pt idx="22">
                  <c:v>40001</c:v>
                </c:pt>
                <c:pt idx="23">
                  <c:v>40008</c:v>
                </c:pt>
                <c:pt idx="24">
                  <c:v>40015</c:v>
                </c:pt>
                <c:pt idx="25">
                  <c:v>40022</c:v>
                </c:pt>
                <c:pt idx="26">
                  <c:v>40029</c:v>
                </c:pt>
                <c:pt idx="27">
                  <c:v>40036</c:v>
                </c:pt>
                <c:pt idx="28">
                  <c:v>40043</c:v>
                </c:pt>
                <c:pt idx="29">
                  <c:v>40050</c:v>
                </c:pt>
                <c:pt idx="30">
                  <c:v>40057</c:v>
                </c:pt>
                <c:pt idx="31">
                  <c:v>40064</c:v>
                </c:pt>
                <c:pt idx="32">
                  <c:v>40071</c:v>
                </c:pt>
                <c:pt idx="33">
                  <c:v>40078</c:v>
                </c:pt>
                <c:pt idx="34">
                  <c:v>40085</c:v>
                </c:pt>
                <c:pt idx="35">
                  <c:v>40091</c:v>
                </c:pt>
                <c:pt idx="36">
                  <c:v>40098</c:v>
                </c:pt>
                <c:pt idx="37">
                  <c:v>40105</c:v>
                </c:pt>
                <c:pt idx="38">
                  <c:v>40113</c:v>
                </c:pt>
                <c:pt idx="39">
                  <c:v>40120</c:v>
                </c:pt>
                <c:pt idx="40">
                  <c:v>40127</c:v>
                </c:pt>
                <c:pt idx="41">
                  <c:v>40134</c:v>
                </c:pt>
                <c:pt idx="42">
                  <c:v>40141</c:v>
                </c:pt>
                <c:pt idx="43">
                  <c:v>40148</c:v>
                </c:pt>
                <c:pt idx="44">
                  <c:v>40155</c:v>
                </c:pt>
                <c:pt idx="45">
                  <c:v>40205</c:v>
                </c:pt>
                <c:pt idx="46">
                  <c:v>40211</c:v>
                </c:pt>
                <c:pt idx="47">
                  <c:v>40218</c:v>
                </c:pt>
                <c:pt idx="48">
                  <c:v>40225</c:v>
                </c:pt>
                <c:pt idx="49">
                  <c:v>40232</c:v>
                </c:pt>
                <c:pt idx="50">
                  <c:v>40239</c:v>
                </c:pt>
                <c:pt idx="51">
                  <c:v>40246</c:v>
                </c:pt>
                <c:pt idx="52">
                  <c:v>40253</c:v>
                </c:pt>
                <c:pt idx="53">
                  <c:v>40260</c:v>
                </c:pt>
                <c:pt idx="54">
                  <c:v>40267</c:v>
                </c:pt>
                <c:pt idx="55">
                  <c:v>40275</c:v>
                </c:pt>
                <c:pt idx="56">
                  <c:v>40281</c:v>
                </c:pt>
                <c:pt idx="57">
                  <c:v>40288</c:v>
                </c:pt>
                <c:pt idx="58">
                  <c:v>40295</c:v>
                </c:pt>
                <c:pt idx="59">
                  <c:v>40302</c:v>
                </c:pt>
                <c:pt idx="60">
                  <c:v>40309</c:v>
                </c:pt>
                <c:pt idx="61">
                  <c:v>40316</c:v>
                </c:pt>
                <c:pt idx="62">
                  <c:v>40323</c:v>
                </c:pt>
                <c:pt idx="63">
                  <c:v>40330</c:v>
                </c:pt>
                <c:pt idx="64">
                  <c:v>40338</c:v>
                </c:pt>
                <c:pt idx="65">
                  <c:v>40344</c:v>
                </c:pt>
                <c:pt idx="66">
                  <c:v>40351</c:v>
                </c:pt>
                <c:pt idx="67">
                  <c:v>40358</c:v>
                </c:pt>
                <c:pt idx="68">
                  <c:v>40365</c:v>
                </c:pt>
                <c:pt idx="69">
                  <c:v>40372</c:v>
                </c:pt>
                <c:pt idx="70">
                  <c:v>40379</c:v>
                </c:pt>
                <c:pt idx="71">
                  <c:v>40386</c:v>
                </c:pt>
                <c:pt idx="72">
                  <c:v>40393</c:v>
                </c:pt>
                <c:pt idx="73">
                  <c:v>40400</c:v>
                </c:pt>
                <c:pt idx="74">
                  <c:v>40407</c:v>
                </c:pt>
                <c:pt idx="75">
                  <c:v>40414</c:v>
                </c:pt>
                <c:pt idx="76">
                  <c:v>40421</c:v>
                </c:pt>
                <c:pt idx="77">
                  <c:v>40428</c:v>
                </c:pt>
                <c:pt idx="78">
                  <c:v>40435</c:v>
                </c:pt>
                <c:pt idx="79">
                  <c:v>40442</c:v>
                </c:pt>
                <c:pt idx="80">
                  <c:v>40449</c:v>
                </c:pt>
                <c:pt idx="81">
                  <c:v>40456</c:v>
                </c:pt>
                <c:pt idx="82">
                  <c:v>40463</c:v>
                </c:pt>
                <c:pt idx="83">
                  <c:v>40470</c:v>
                </c:pt>
                <c:pt idx="84">
                  <c:v>40478</c:v>
                </c:pt>
                <c:pt idx="85">
                  <c:v>40484</c:v>
                </c:pt>
                <c:pt idx="86">
                  <c:v>40491</c:v>
                </c:pt>
                <c:pt idx="87">
                  <c:v>40498</c:v>
                </c:pt>
                <c:pt idx="88">
                  <c:v>40505</c:v>
                </c:pt>
                <c:pt idx="89">
                  <c:v>40512</c:v>
                </c:pt>
                <c:pt idx="90">
                  <c:v>40519</c:v>
                </c:pt>
                <c:pt idx="91">
                  <c:v>40573</c:v>
                </c:pt>
                <c:pt idx="92">
                  <c:v>40575</c:v>
                </c:pt>
                <c:pt idx="93">
                  <c:v>40582</c:v>
                </c:pt>
                <c:pt idx="94">
                  <c:v>40589</c:v>
                </c:pt>
                <c:pt idx="95">
                  <c:v>40598</c:v>
                </c:pt>
                <c:pt idx="96">
                  <c:v>40603</c:v>
                </c:pt>
                <c:pt idx="97">
                  <c:v>40610</c:v>
                </c:pt>
                <c:pt idx="98">
                  <c:v>40617</c:v>
                </c:pt>
                <c:pt idx="99">
                  <c:v>40624</c:v>
                </c:pt>
                <c:pt idx="100">
                  <c:v>40631</c:v>
                </c:pt>
                <c:pt idx="101">
                  <c:v>40638</c:v>
                </c:pt>
                <c:pt idx="102">
                  <c:v>40645</c:v>
                </c:pt>
                <c:pt idx="103">
                  <c:v>40652</c:v>
                </c:pt>
                <c:pt idx="104">
                  <c:v>40660</c:v>
                </c:pt>
                <c:pt idx="105">
                  <c:v>40666</c:v>
                </c:pt>
                <c:pt idx="106">
                  <c:v>40673</c:v>
                </c:pt>
                <c:pt idx="107">
                  <c:v>40680</c:v>
                </c:pt>
                <c:pt idx="108">
                  <c:v>40687</c:v>
                </c:pt>
                <c:pt idx="109">
                  <c:v>40694</c:v>
                </c:pt>
                <c:pt idx="110">
                  <c:v>40702</c:v>
                </c:pt>
                <c:pt idx="111">
                  <c:v>40708</c:v>
                </c:pt>
                <c:pt idx="112">
                  <c:v>40715</c:v>
                </c:pt>
                <c:pt idx="113">
                  <c:v>40722</c:v>
                </c:pt>
                <c:pt idx="114">
                  <c:v>40729</c:v>
                </c:pt>
                <c:pt idx="115">
                  <c:v>40736</c:v>
                </c:pt>
                <c:pt idx="116">
                  <c:v>40743</c:v>
                </c:pt>
                <c:pt idx="117">
                  <c:v>40750</c:v>
                </c:pt>
                <c:pt idx="118">
                  <c:v>40757</c:v>
                </c:pt>
                <c:pt idx="119">
                  <c:v>40764</c:v>
                </c:pt>
                <c:pt idx="120">
                  <c:v>40771</c:v>
                </c:pt>
                <c:pt idx="121">
                  <c:v>40778</c:v>
                </c:pt>
                <c:pt idx="122">
                  <c:v>40785</c:v>
                </c:pt>
                <c:pt idx="123">
                  <c:v>40792</c:v>
                </c:pt>
                <c:pt idx="124">
                  <c:v>40799</c:v>
                </c:pt>
                <c:pt idx="125">
                  <c:v>40806</c:v>
                </c:pt>
                <c:pt idx="126">
                  <c:v>40813</c:v>
                </c:pt>
                <c:pt idx="127">
                  <c:v>40820</c:v>
                </c:pt>
                <c:pt idx="128">
                  <c:v>40827</c:v>
                </c:pt>
                <c:pt idx="129">
                  <c:v>40834</c:v>
                </c:pt>
                <c:pt idx="130">
                  <c:v>40841</c:v>
                </c:pt>
                <c:pt idx="131">
                  <c:v>40842</c:v>
                </c:pt>
                <c:pt idx="132">
                  <c:v>40843</c:v>
                </c:pt>
                <c:pt idx="133">
                  <c:v>40846</c:v>
                </c:pt>
                <c:pt idx="134">
                  <c:v>40847</c:v>
                </c:pt>
                <c:pt idx="135">
                  <c:v>40848</c:v>
                </c:pt>
                <c:pt idx="136">
                  <c:v>40849</c:v>
                </c:pt>
                <c:pt idx="137">
                  <c:v>40850</c:v>
                </c:pt>
                <c:pt idx="138">
                  <c:v>40853</c:v>
                </c:pt>
                <c:pt idx="139">
                  <c:v>40854</c:v>
                </c:pt>
                <c:pt idx="140">
                  <c:v>40855</c:v>
                </c:pt>
                <c:pt idx="141">
                  <c:v>40856</c:v>
                </c:pt>
                <c:pt idx="142">
                  <c:v>40857</c:v>
                </c:pt>
                <c:pt idx="143">
                  <c:v>40860</c:v>
                </c:pt>
                <c:pt idx="144">
                  <c:v>40861</c:v>
                </c:pt>
                <c:pt idx="145">
                  <c:v>40862</c:v>
                </c:pt>
                <c:pt idx="146">
                  <c:v>40863</c:v>
                </c:pt>
                <c:pt idx="147">
                  <c:v>40864</c:v>
                </c:pt>
                <c:pt idx="148">
                  <c:v>40867</c:v>
                </c:pt>
                <c:pt idx="149">
                  <c:v>40868</c:v>
                </c:pt>
                <c:pt idx="150">
                  <c:v>40869</c:v>
                </c:pt>
                <c:pt idx="151">
                  <c:v>40870</c:v>
                </c:pt>
                <c:pt idx="152">
                  <c:v>40871</c:v>
                </c:pt>
                <c:pt idx="153">
                  <c:v>40934</c:v>
                </c:pt>
                <c:pt idx="154">
                  <c:v>40947</c:v>
                </c:pt>
                <c:pt idx="155">
                  <c:v>40953</c:v>
                </c:pt>
                <c:pt idx="156">
                  <c:v>40960</c:v>
                </c:pt>
                <c:pt idx="157">
                  <c:v>40967</c:v>
                </c:pt>
                <c:pt idx="158">
                  <c:v>40974</c:v>
                </c:pt>
                <c:pt idx="159">
                  <c:v>40981</c:v>
                </c:pt>
                <c:pt idx="160">
                  <c:v>40988</c:v>
                </c:pt>
                <c:pt idx="161">
                  <c:v>40995</c:v>
                </c:pt>
                <c:pt idx="162">
                  <c:v>41002</c:v>
                </c:pt>
                <c:pt idx="163">
                  <c:v>41010</c:v>
                </c:pt>
                <c:pt idx="164">
                  <c:v>41016</c:v>
                </c:pt>
                <c:pt idx="165">
                  <c:v>41023</c:v>
                </c:pt>
                <c:pt idx="166">
                  <c:v>41030</c:v>
                </c:pt>
                <c:pt idx="167">
                  <c:v>41037</c:v>
                </c:pt>
                <c:pt idx="168">
                  <c:v>41044</c:v>
                </c:pt>
                <c:pt idx="169">
                  <c:v>41051</c:v>
                </c:pt>
                <c:pt idx="170">
                  <c:v>41058</c:v>
                </c:pt>
                <c:pt idx="171">
                  <c:v>41066</c:v>
                </c:pt>
                <c:pt idx="172">
                  <c:v>41072</c:v>
                </c:pt>
                <c:pt idx="173">
                  <c:v>41079</c:v>
                </c:pt>
                <c:pt idx="174">
                  <c:v>41086</c:v>
                </c:pt>
                <c:pt idx="175">
                  <c:v>41093</c:v>
                </c:pt>
                <c:pt idx="176">
                  <c:v>41100</c:v>
                </c:pt>
                <c:pt idx="177">
                  <c:v>41107</c:v>
                </c:pt>
                <c:pt idx="178">
                  <c:v>41114</c:v>
                </c:pt>
                <c:pt idx="179">
                  <c:v>41121</c:v>
                </c:pt>
                <c:pt idx="180">
                  <c:v>41128</c:v>
                </c:pt>
                <c:pt idx="181">
                  <c:v>41135</c:v>
                </c:pt>
                <c:pt idx="182">
                  <c:v>41142</c:v>
                </c:pt>
                <c:pt idx="183">
                  <c:v>41149</c:v>
                </c:pt>
                <c:pt idx="184">
                  <c:v>41156</c:v>
                </c:pt>
                <c:pt idx="185">
                  <c:v>41163</c:v>
                </c:pt>
                <c:pt idx="186">
                  <c:v>41170</c:v>
                </c:pt>
                <c:pt idx="187">
                  <c:v>41177</c:v>
                </c:pt>
                <c:pt idx="188">
                  <c:v>41184</c:v>
                </c:pt>
                <c:pt idx="189">
                  <c:v>41191</c:v>
                </c:pt>
                <c:pt idx="190">
                  <c:v>41198</c:v>
                </c:pt>
                <c:pt idx="191">
                  <c:v>41206</c:v>
                </c:pt>
                <c:pt idx="192">
                  <c:v>41212</c:v>
                </c:pt>
                <c:pt idx="193">
                  <c:v>41219</c:v>
                </c:pt>
                <c:pt idx="194">
                  <c:v>41226</c:v>
                </c:pt>
                <c:pt idx="195">
                  <c:v>41233</c:v>
                </c:pt>
                <c:pt idx="196">
                  <c:v>41240</c:v>
                </c:pt>
                <c:pt idx="197">
                  <c:v>41247</c:v>
                </c:pt>
                <c:pt idx="198">
                  <c:v>41305</c:v>
                </c:pt>
                <c:pt idx="199">
                  <c:v>41317</c:v>
                </c:pt>
                <c:pt idx="200">
                  <c:v>41324</c:v>
                </c:pt>
                <c:pt idx="201">
                  <c:v>41331</c:v>
                </c:pt>
                <c:pt idx="202">
                  <c:v>41338</c:v>
                </c:pt>
                <c:pt idx="203">
                  <c:v>41345</c:v>
                </c:pt>
                <c:pt idx="204">
                  <c:v>41352</c:v>
                </c:pt>
                <c:pt idx="205">
                  <c:v>41359</c:v>
                </c:pt>
                <c:pt idx="206">
                  <c:v>41367</c:v>
                </c:pt>
                <c:pt idx="207">
                  <c:v>41373</c:v>
                </c:pt>
                <c:pt idx="208">
                  <c:v>41380</c:v>
                </c:pt>
                <c:pt idx="209">
                  <c:v>41387</c:v>
                </c:pt>
                <c:pt idx="210">
                  <c:v>41394</c:v>
                </c:pt>
                <c:pt idx="211">
                  <c:v>41401</c:v>
                </c:pt>
                <c:pt idx="212">
                  <c:v>41408</c:v>
                </c:pt>
                <c:pt idx="213">
                  <c:v>41415</c:v>
                </c:pt>
                <c:pt idx="214">
                  <c:v>41422</c:v>
                </c:pt>
                <c:pt idx="215">
                  <c:v>41430</c:v>
                </c:pt>
                <c:pt idx="216">
                  <c:v>41436</c:v>
                </c:pt>
                <c:pt idx="217">
                  <c:v>41443</c:v>
                </c:pt>
                <c:pt idx="218">
                  <c:v>41450</c:v>
                </c:pt>
                <c:pt idx="219">
                  <c:v>41457</c:v>
                </c:pt>
                <c:pt idx="220">
                  <c:v>41464</c:v>
                </c:pt>
                <c:pt idx="221">
                  <c:v>41471</c:v>
                </c:pt>
                <c:pt idx="222">
                  <c:v>41478</c:v>
                </c:pt>
                <c:pt idx="223">
                  <c:v>41485</c:v>
                </c:pt>
                <c:pt idx="224">
                  <c:v>41492</c:v>
                </c:pt>
                <c:pt idx="225">
                  <c:v>41499</c:v>
                </c:pt>
                <c:pt idx="226">
                  <c:v>41506</c:v>
                </c:pt>
                <c:pt idx="227">
                  <c:v>41513</c:v>
                </c:pt>
                <c:pt idx="228">
                  <c:v>41520</c:v>
                </c:pt>
                <c:pt idx="229">
                  <c:v>41527</c:v>
                </c:pt>
                <c:pt idx="230">
                  <c:v>41534</c:v>
                </c:pt>
                <c:pt idx="231">
                  <c:v>41541</c:v>
                </c:pt>
                <c:pt idx="232">
                  <c:v>41548</c:v>
                </c:pt>
                <c:pt idx="233">
                  <c:v>41555</c:v>
                </c:pt>
                <c:pt idx="234">
                  <c:v>41562</c:v>
                </c:pt>
                <c:pt idx="235">
                  <c:v>41569</c:v>
                </c:pt>
                <c:pt idx="236">
                  <c:v>41577</c:v>
                </c:pt>
                <c:pt idx="237">
                  <c:v>41583</c:v>
                </c:pt>
                <c:pt idx="238">
                  <c:v>41590</c:v>
                </c:pt>
                <c:pt idx="239">
                  <c:v>41597</c:v>
                </c:pt>
                <c:pt idx="240">
                  <c:v>41604</c:v>
                </c:pt>
                <c:pt idx="241">
                  <c:v>41611</c:v>
                </c:pt>
                <c:pt idx="242">
                  <c:v>41668</c:v>
                </c:pt>
                <c:pt idx="243">
                  <c:v>41681</c:v>
                </c:pt>
                <c:pt idx="244">
                  <c:v>41688</c:v>
                </c:pt>
                <c:pt idx="245">
                  <c:v>41695</c:v>
                </c:pt>
                <c:pt idx="246">
                  <c:v>41702</c:v>
                </c:pt>
                <c:pt idx="247">
                  <c:v>41709</c:v>
                </c:pt>
                <c:pt idx="248">
                  <c:v>41716</c:v>
                </c:pt>
                <c:pt idx="249">
                  <c:v>41723</c:v>
                </c:pt>
                <c:pt idx="250">
                  <c:v>41730</c:v>
                </c:pt>
                <c:pt idx="251">
                  <c:v>41737</c:v>
                </c:pt>
                <c:pt idx="252">
                  <c:v>41744</c:v>
                </c:pt>
                <c:pt idx="253">
                  <c:v>41752</c:v>
                </c:pt>
                <c:pt idx="254">
                  <c:v>41758</c:v>
                </c:pt>
                <c:pt idx="255">
                  <c:v>41765</c:v>
                </c:pt>
                <c:pt idx="256">
                  <c:v>41772</c:v>
                </c:pt>
                <c:pt idx="257">
                  <c:v>41779</c:v>
                </c:pt>
                <c:pt idx="258">
                  <c:v>41786</c:v>
                </c:pt>
                <c:pt idx="259">
                  <c:v>41794</c:v>
                </c:pt>
                <c:pt idx="260">
                  <c:v>41800</c:v>
                </c:pt>
                <c:pt idx="261">
                  <c:v>41807</c:v>
                </c:pt>
                <c:pt idx="262">
                  <c:v>41814</c:v>
                </c:pt>
                <c:pt idx="263">
                  <c:v>41821</c:v>
                </c:pt>
                <c:pt idx="264">
                  <c:v>41828</c:v>
                </c:pt>
                <c:pt idx="265">
                  <c:v>41835</c:v>
                </c:pt>
                <c:pt idx="266">
                  <c:v>41842</c:v>
                </c:pt>
                <c:pt idx="267">
                  <c:v>41849</c:v>
                </c:pt>
                <c:pt idx="268">
                  <c:v>41856</c:v>
                </c:pt>
                <c:pt idx="269">
                  <c:v>41863</c:v>
                </c:pt>
                <c:pt idx="270">
                  <c:v>41869</c:v>
                </c:pt>
                <c:pt idx="271">
                  <c:v>41870</c:v>
                </c:pt>
                <c:pt idx="272">
                  <c:v>41871</c:v>
                </c:pt>
                <c:pt idx="273">
                  <c:v>41872</c:v>
                </c:pt>
                <c:pt idx="274">
                  <c:v>41875</c:v>
                </c:pt>
                <c:pt idx="275">
                  <c:v>41876</c:v>
                </c:pt>
                <c:pt idx="276">
                  <c:v>41877</c:v>
                </c:pt>
                <c:pt idx="277">
                  <c:v>41878</c:v>
                </c:pt>
                <c:pt idx="278">
                  <c:v>41879</c:v>
                </c:pt>
                <c:pt idx="279">
                  <c:v>41882</c:v>
                </c:pt>
                <c:pt idx="280">
                  <c:v>41883</c:v>
                </c:pt>
                <c:pt idx="281">
                  <c:v>41884</c:v>
                </c:pt>
                <c:pt idx="282">
                  <c:v>41885</c:v>
                </c:pt>
                <c:pt idx="283">
                  <c:v>41886</c:v>
                </c:pt>
                <c:pt idx="284">
                  <c:v>41889</c:v>
                </c:pt>
                <c:pt idx="285">
                  <c:v>41890</c:v>
                </c:pt>
                <c:pt idx="286">
                  <c:v>41891</c:v>
                </c:pt>
                <c:pt idx="287">
                  <c:v>41892</c:v>
                </c:pt>
                <c:pt idx="288">
                  <c:v>41893</c:v>
                </c:pt>
                <c:pt idx="289">
                  <c:v>41896</c:v>
                </c:pt>
                <c:pt idx="290">
                  <c:v>41897</c:v>
                </c:pt>
                <c:pt idx="291">
                  <c:v>41898</c:v>
                </c:pt>
                <c:pt idx="292">
                  <c:v>41899</c:v>
                </c:pt>
                <c:pt idx="293">
                  <c:v>41900</c:v>
                </c:pt>
                <c:pt idx="294">
                  <c:v>41926</c:v>
                </c:pt>
                <c:pt idx="295">
                  <c:v>41933</c:v>
                </c:pt>
                <c:pt idx="296">
                  <c:v>41941</c:v>
                </c:pt>
                <c:pt idx="297">
                  <c:v>41947</c:v>
                </c:pt>
                <c:pt idx="298">
                  <c:v>41954</c:v>
                </c:pt>
                <c:pt idx="299">
                  <c:v>41961</c:v>
                </c:pt>
                <c:pt idx="300">
                  <c:v>41968</c:v>
                </c:pt>
                <c:pt idx="301">
                  <c:v>41975</c:v>
                </c:pt>
                <c:pt idx="302">
                  <c:v>42032</c:v>
                </c:pt>
                <c:pt idx="303">
                  <c:v>42038</c:v>
                </c:pt>
                <c:pt idx="304">
                  <c:v>42045</c:v>
                </c:pt>
                <c:pt idx="305">
                  <c:v>42052</c:v>
                </c:pt>
                <c:pt idx="306">
                  <c:v>42059</c:v>
                </c:pt>
                <c:pt idx="307">
                  <c:v>42066</c:v>
                </c:pt>
                <c:pt idx="308">
                  <c:v>42073</c:v>
                </c:pt>
                <c:pt idx="309">
                  <c:v>42080</c:v>
                </c:pt>
                <c:pt idx="310">
                  <c:v>42087</c:v>
                </c:pt>
                <c:pt idx="311">
                  <c:v>42094</c:v>
                </c:pt>
                <c:pt idx="312">
                  <c:v>42102</c:v>
                </c:pt>
                <c:pt idx="313">
                  <c:v>42108</c:v>
                </c:pt>
                <c:pt idx="314">
                  <c:v>42115</c:v>
                </c:pt>
                <c:pt idx="315">
                  <c:v>42123</c:v>
                </c:pt>
                <c:pt idx="316">
                  <c:v>42129</c:v>
                </c:pt>
                <c:pt idx="317">
                  <c:v>42136</c:v>
                </c:pt>
                <c:pt idx="318">
                  <c:v>42143</c:v>
                </c:pt>
                <c:pt idx="319">
                  <c:v>42150</c:v>
                </c:pt>
                <c:pt idx="320">
                  <c:v>42158</c:v>
                </c:pt>
                <c:pt idx="321">
                  <c:v>42164</c:v>
                </c:pt>
                <c:pt idx="322">
                  <c:v>42171</c:v>
                </c:pt>
                <c:pt idx="323">
                  <c:v>42178</c:v>
                </c:pt>
                <c:pt idx="324">
                  <c:v>42185</c:v>
                </c:pt>
                <c:pt idx="325">
                  <c:v>42192</c:v>
                </c:pt>
                <c:pt idx="326">
                  <c:v>42199</c:v>
                </c:pt>
                <c:pt idx="327">
                  <c:v>42206</c:v>
                </c:pt>
                <c:pt idx="328">
                  <c:v>42213</c:v>
                </c:pt>
                <c:pt idx="329">
                  <c:v>42220</c:v>
                </c:pt>
                <c:pt idx="330">
                  <c:v>42227</c:v>
                </c:pt>
                <c:pt idx="331">
                  <c:v>42234</c:v>
                </c:pt>
                <c:pt idx="332">
                  <c:v>42241</c:v>
                </c:pt>
                <c:pt idx="333">
                  <c:v>42248</c:v>
                </c:pt>
                <c:pt idx="334">
                  <c:v>42255</c:v>
                </c:pt>
                <c:pt idx="335">
                  <c:v>42262</c:v>
                </c:pt>
                <c:pt idx="336">
                  <c:v>42269</c:v>
                </c:pt>
                <c:pt idx="337">
                  <c:v>42276</c:v>
                </c:pt>
                <c:pt idx="338">
                  <c:v>42283</c:v>
                </c:pt>
                <c:pt idx="339">
                  <c:v>42290</c:v>
                </c:pt>
                <c:pt idx="340">
                  <c:v>42297</c:v>
                </c:pt>
                <c:pt idx="341">
                  <c:v>42305</c:v>
                </c:pt>
                <c:pt idx="342">
                  <c:v>42311</c:v>
                </c:pt>
                <c:pt idx="343">
                  <c:v>42318</c:v>
                </c:pt>
                <c:pt idx="344">
                  <c:v>42325</c:v>
                </c:pt>
                <c:pt idx="345">
                  <c:v>42332</c:v>
                </c:pt>
                <c:pt idx="346">
                  <c:v>42339</c:v>
                </c:pt>
                <c:pt idx="347">
                  <c:v>42397</c:v>
                </c:pt>
                <c:pt idx="348">
                  <c:v>42402</c:v>
                </c:pt>
                <c:pt idx="349">
                  <c:v>42410</c:v>
                </c:pt>
                <c:pt idx="350">
                  <c:v>42416</c:v>
                </c:pt>
                <c:pt idx="351">
                  <c:v>42423</c:v>
                </c:pt>
                <c:pt idx="352">
                  <c:v>42430</c:v>
                </c:pt>
                <c:pt idx="353">
                  <c:v>42437</c:v>
                </c:pt>
                <c:pt idx="354">
                  <c:v>42444</c:v>
                </c:pt>
                <c:pt idx="355">
                  <c:v>42451</c:v>
                </c:pt>
                <c:pt idx="356">
                  <c:v>42459</c:v>
                </c:pt>
                <c:pt idx="357">
                  <c:v>42465</c:v>
                </c:pt>
                <c:pt idx="358">
                  <c:v>42472</c:v>
                </c:pt>
                <c:pt idx="359">
                  <c:v>42479</c:v>
                </c:pt>
                <c:pt idx="360">
                  <c:v>42487</c:v>
                </c:pt>
                <c:pt idx="361">
                  <c:v>42493</c:v>
                </c:pt>
                <c:pt idx="362">
                  <c:v>42500</c:v>
                </c:pt>
                <c:pt idx="363">
                  <c:v>42507</c:v>
                </c:pt>
                <c:pt idx="364">
                  <c:v>42514</c:v>
                </c:pt>
                <c:pt idx="365">
                  <c:v>42521</c:v>
                </c:pt>
                <c:pt idx="366">
                  <c:v>42529</c:v>
                </c:pt>
                <c:pt idx="367">
                  <c:v>42535</c:v>
                </c:pt>
                <c:pt idx="368">
                  <c:v>42542</c:v>
                </c:pt>
                <c:pt idx="369">
                  <c:v>42549</c:v>
                </c:pt>
                <c:pt idx="370">
                  <c:v>42556</c:v>
                </c:pt>
                <c:pt idx="371">
                  <c:v>42563</c:v>
                </c:pt>
                <c:pt idx="372">
                  <c:v>42570</c:v>
                </c:pt>
                <c:pt idx="373">
                  <c:v>42577</c:v>
                </c:pt>
                <c:pt idx="374">
                  <c:v>42584</c:v>
                </c:pt>
                <c:pt idx="375">
                  <c:v>42591</c:v>
                </c:pt>
                <c:pt idx="376">
                  <c:v>42598</c:v>
                </c:pt>
                <c:pt idx="377">
                  <c:v>42605</c:v>
                </c:pt>
                <c:pt idx="378">
                  <c:v>42612</c:v>
                </c:pt>
                <c:pt idx="379">
                  <c:v>42619</c:v>
                </c:pt>
              </c:numCache>
            </c:numRef>
          </c:cat>
          <c:val>
            <c:numRef>
              <c:f>Data!$D$47:$ZA$47</c:f>
              <c:numCache>
                <c:formatCode>0.0%</c:formatCode>
                <c:ptCount val="674"/>
                <c:pt idx="0">
                  <c:v>0.5</c:v>
                </c:pt>
                <c:pt idx="1">
                  <c:v>0.51538461538461533</c:v>
                </c:pt>
                <c:pt idx="2">
                  <c:v>0.52369077306733169</c:v>
                </c:pt>
                <c:pt idx="3">
                  <c:v>0.53218884120171672</c:v>
                </c:pt>
                <c:pt idx="4">
                  <c:v>0.52892561983471076</c:v>
                </c:pt>
                <c:pt idx="5">
                  <c:v>0.53319919517102621</c:v>
                </c:pt>
                <c:pt idx="6">
                  <c:v>0.56097560975609762</c:v>
                </c:pt>
                <c:pt idx="7">
                  <c:v>0.54958677685950408</c:v>
                </c:pt>
                <c:pt idx="8">
                  <c:v>0.54140127388535031</c:v>
                </c:pt>
                <c:pt idx="9">
                  <c:v>0.54805725971370145</c:v>
                </c:pt>
                <c:pt idx="10">
                  <c:v>0.54352441613588109</c:v>
                </c:pt>
                <c:pt idx="11">
                  <c:v>0.5402542372881356</c:v>
                </c:pt>
                <c:pt idx="12">
                  <c:v>0.53880266075388028</c:v>
                </c:pt>
                <c:pt idx="13">
                  <c:v>0.57608695652173914</c:v>
                </c:pt>
                <c:pt idx="14">
                  <c:v>0.57777777777777772</c:v>
                </c:pt>
                <c:pt idx="15">
                  <c:v>0.57328385899814471</c:v>
                </c:pt>
                <c:pt idx="16">
                  <c:v>0.5533088235294118</c:v>
                </c:pt>
                <c:pt idx="17">
                  <c:v>0.56761904761904758</c:v>
                </c:pt>
                <c:pt idx="18">
                  <c:v>0.56082474226804124</c:v>
                </c:pt>
                <c:pt idx="19">
                  <c:v>0.57916666666666672</c:v>
                </c:pt>
                <c:pt idx="20">
                  <c:v>0.55579868708971558</c:v>
                </c:pt>
                <c:pt idx="21">
                  <c:v>0.54663774403470711</c:v>
                </c:pt>
                <c:pt idx="22">
                  <c:v>0.54623655913978497</c:v>
                </c:pt>
                <c:pt idx="23">
                  <c:v>0.56935817805383027</c:v>
                </c:pt>
                <c:pt idx="24">
                  <c:v>0.58508604206500958</c:v>
                </c:pt>
                <c:pt idx="25">
                  <c:v>0.57523809523809522</c:v>
                </c:pt>
                <c:pt idx="26">
                  <c:v>0.56405693950177938</c:v>
                </c:pt>
                <c:pt idx="27">
                  <c:v>0.55684007707129091</c:v>
                </c:pt>
                <c:pt idx="28">
                  <c:v>0.56878850102669409</c:v>
                </c:pt>
                <c:pt idx="29">
                  <c:v>0.55952380952380953</c:v>
                </c:pt>
                <c:pt idx="30">
                  <c:v>0.57276995305164324</c:v>
                </c:pt>
                <c:pt idx="31">
                  <c:v>0.55314533622559658</c:v>
                </c:pt>
                <c:pt idx="32">
                  <c:v>0.56653225806451613</c:v>
                </c:pt>
                <c:pt idx="33">
                  <c:v>0.56521739130434778</c:v>
                </c:pt>
                <c:pt idx="34">
                  <c:v>0.58419958419958418</c:v>
                </c:pt>
                <c:pt idx="35">
                  <c:v>0.56458333333333333</c:v>
                </c:pt>
                <c:pt idx="36">
                  <c:v>0.53424657534246578</c:v>
                </c:pt>
                <c:pt idx="37">
                  <c:v>0.51594746716697937</c:v>
                </c:pt>
                <c:pt idx="38">
                  <c:v>0.52601156069364163</c:v>
                </c:pt>
                <c:pt idx="39">
                  <c:v>0.54095238095238096</c:v>
                </c:pt>
                <c:pt idx="40">
                  <c:v>0.53831417624521072</c:v>
                </c:pt>
                <c:pt idx="41">
                  <c:v>0.54243542435424352</c:v>
                </c:pt>
                <c:pt idx="42">
                  <c:v>0.55666003976143141</c:v>
                </c:pt>
                <c:pt idx="43">
                  <c:v>0.56196581196581197</c:v>
                </c:pt>
                <c:pt idx="44">
                  <c:v>0.55698924731182797</c:v>
                </c:pt>
                <c:pt idx="45">
                  <c:v>0.56217616580310881</c:v>
                </c:pt>
                <c:pt idx="46">
                  <c:v>0.55693069306930698</c:v>
                </c:pt>
                <c:pt idx="47">
                  <c:v>0.55597484276729559</c:v>
                </c:pt>
                <c:pt idx="48">
                  <c:v>0.53386454183266929</c:v>
                </c:pt>
                <c:pt idx="49">
                  <c:v>0.56485355648535562</c:v>
                </c:pt>
                <c:pt idx="50">
                  <c:v>0.57319587628865976</c:v>
                </c:pt>
                <c:pt idx="51">
                  <c:v>0.58498023715415015</c:v>
                </c:pt>
                <c:pt idx="52">
                  <c:v>0.55882352941176472</c:v>
                </c:pt>
                <c:pt idx="53">
                  <c:v>0.54417670682730923</c:v>
                </c:pt>
                <c:pt idx="54">
                  <c:v>0.51983298538622125</c:v>
                </c:pt>
                <c:pt idx="55">
                  <c:v>0.49894736842105264</c:v>
                </c:pt>
                <c:pt idx="56">
                  <c:v>0.5</c:v>
                </c:pt>
                <c:pt idx="57">
                  <c:v>0.52226720647773284</c:v>
                </c:pt>
                <c:pt idx="58">
                  <c:v>0.52468007312614262</c:v>
                </c:pt>
                <c:pt idx="59">
                  <c:v>0.52380952380952384</c:v>
                </c:pt>
                <c:pt idx="60">
                  <c:v>0.52292020373514436</c:v>
                </c:pt>
                <c:pt idx="61">
                  <c:v>0.5282685512367491</c:v>
                </c:pt>
                <c:pt idx="62">
                  <c:v>0.53113553113553114</c:v>
                </c:pt>
                <c:pt idx="63">
                  <c:v>0.51625239005736134</c:v>
                </c:pt>
                <c:pt idx="64">
                  <c:v>0.51351351351351349</c:v>
                </c:pt>
                <c:pt idx="65">
                  <c:v>0.51181102362204722</c:v>
                </c:pt>
                <c:pt idx="66">
                  <c:v>0.50787401574803148</c:v>
                </c:pt>
                <c:pt idx="67">
                  <c:v>0.51265822784810122</c:v>
                </c:pt>
                <c:pt idx="68">
                  <c:v>0.49137931034482757</c:v>
                </c:pt>
                <c:pt idx="69">
                  <c:v>0.49563318777292575</c:v>
                </c:pt>
                <c:pt idx="70">
                  <c:v>0.49290060851926976</c:v>
                </c:pt>
                <c:pt idx="71">
                  <c:v>0.51439539347408825</c:v>
                </c:pt>
                <c:pt idx="72">
                  <c:v>0.53260869565217395</c:v>
                </c:pt>
                <c:pt idx="73">
                  <c:v>0.54078014184397161</c:v>
                </c:pt>
                <c:pt idx="74">
                  <c:v>0.53776978417266186</c:v>
                </c:pt>
                <c:pt idx="75">
                  <c:v>0.52310536044362288</c:v>
                </c:pt>
                <c:pt idx="76">
                  <c:v>0.52845528455284552</c:v>
                </c:pt>
                <c:pt idx="77">
                  <c:v>0.54069767441860461</c:v>
                </c:pt>
                <c:pt idx="78">
                  <c:v>0.53787878787878785</c:v>
                </c:pt>
                <c:pt idx="79">
                  <c:v>0.52996254681647936</c:v>
                </c:pt>
                <c:pt idx="80">
                  <c:v>0.52224371373307543</c:v>
                </c:pt>
                <c:pt idx="81">
                  <c:v>0.51533168028727572</c:v>
                </c:pt>
                <c:pt idx="82">
                  <c:v>0.52793723601884068</c:v>
                </c:pt>
                <c:pt idx="83">
                  <c:v>0.54252680506201534</c:v>
                </c:pt>
                <c:pt idx="84">
                  <c:v>0.55662394816335603</c:v>
                </c:pt>
                <c:pt idx="85">
                  <c:v>0.51854899925573539</c:v>
                </c:pt>
                <c:pt idx="86">
                  <c:v>0.49872551413804012</c:v>
                </c:pt>
                <c:pt idx="87">
                  <c:v>0.50161191529332094</c:v>
                </c:pt>
                <c:pt idx="88">
                  <c:v>0.52570754225481187</c:v>
                </c:pt>
                <c:pt idx="89">
                  <c:v>0.52339390241958339</c:v>
                </c:pt>
                <c:pt idx="90">
                  <c:v>0.51542781916525426</c:v>
                </c:pt>
                <c:pt idx="91">
                  <c:v>0.53134948631503154</c:v>
                </c:pt>
                <c:pt idx="92">
                  <c:v>0.53824836312734081</c:v>
                </c:pt>
                <c:pt idx="93">
                  <c:v>0.54458745433139077</c:v>
                </c:pt>
                <c:pt idx="94">
                  <c:v>0.52320165104831751</c:v>
                </c:pt>
                <c:pt idx="95">
                  <c:v>0.52597480549024211</c:v>
                </c:pt>
                <c:pt idx="96">
                  <c:v>0.50656398537191094</c:v>
                </c:pt>
                <c:pt idx="97">
                  <c:v>0.52752340144890242</c:v>
                </c:pt>
                <c:pt idx="98">
                  <c:v>0.54632867506330873</c:v>
                </c:pt>
                <c:pt idx="99">
                  <c:v>0.54905715141282874</c:v>
                </c:pt>
                <c:pt idx="100">
                  <c:v>0.55308421512086337</c:v>
                </c:pt>
                <c:pt idx="101">
                  <c:v>0.54980548426561671</c:v>
                </c:pt>
                <c:pt idx="102">
                  <c:v>0.54322111047587318</c:v>
                </c:pt>
                <c:pt idx="103">
                  <c:v>0.54371823481965698</c:v>
                </c:pt>
                <c:pt idx="104">
                  <c:v>0.55056205484203968</c:v>
                </c:pt>
                <c:pt idx="105">
                  <c:v>0.58107490788884308</c:v>
                </c:pt>
                <c:pt idx="106">
                  <c:v>0.56026578759956724</c:v>
                </c:pt>
                <c:pt idx="107">
                  <c:v>0.5161485865888924</c:v>
                </c:pt>
                <c:pt idx="108">
                  <c:v>0.50750934188833952</c:v>
                </c:pt>
                <c:pt idx="109">
                  <c:v>0.5352844251420833</c:v>
                </c:pt>
                <c:pt idx="110">
                  <c:v>0.57618361641353044</c:v>
                </c:pt>
                <c:pt idx="111">
                  <c:v>0.56365545688927821</c:v>
                </c:pt>
                <c:pt idx="112">
                  <c:v>0.57447466120107127</c:v>
                </c:pt>
                <c:pt idx="113">
                  <c:v>0.59910553676005029</c:v>
                </c:pt>
                <c:pt idx="114">
                  <c:v>0.60739193414114678</c:v>
                </c:pt>
                <c:pt idx="115">
                  <c:v>0.58537691324572272</c:v>
                </c:pt>
                <c:pt idx="116">
                  <c:v>0.5638627933775473</c:v>
                </c:pt>
                <c:pt idx="117">
                  <c:v>0.56627896140684353</c:v>
                </c:pt>
                <c:pt idx="118">
                  <c:v>0.58986514259328127</c:v>
                </c:pt>
                <c:pt idx="119">
                  <c:v>0.54243795623565583</c:v>
                </c:pt>
                <c:pt idx="120">
                  <c:v>0.56503150194929985</c:v>
                </c:pt>
                <c:pt idx="121">
                  <c:v>0.53817197683028606</c:v>
                </c:pt>
                <c:pt idx="122">
                  <c:v>0.57131318635267336</c:v>
                </c:pt>
                <c:pt idx="123">
                  <c:v>0.57961274507952165</c:v>
                </c:pt>
                <c:pt idx="124">
                  <c:v>0.60230502847931111</c:v>
                </c:pt>
                <c:pt idx="125">
                  <c:v>0.59897664084082647</c:v>
                </c:pt>
                <c:pt idx="126">
                  <c:v>0.55332166812215589</c:v>
                </c:pt>
                <c:pt idx="127">
                  <c:v>0.5380814601826327</c:v>
                </c:pt>
                <c:pt idx="128">
                  <c:v>0.53844174149231139</c:v>
                </c:pt>
                <c:pt idx="129">
                  <c:v>0.54383021989429636</c:v>
                </c:pt>
                <c:pt idx="130">
                  <c:v>0.53481918491131719</c:v>
                </c:pt>
                <c:pt idx="131">
                  <c:v>0.53280539567086016</c:v>
                </c:pt>
                <c:pt idx="132">
                  <c:v>0.55192247556418905</c:v>
                </c:pt>
                <c:pt idx="133">
                  <c:v>0.55715342606964957</c:v>
                </c:pt>
                <c:pt idx="134">
                  <c:v>0.56575900201264195</c:v>
                </c:pt>
                <c:pt idx="135">
                  <c:v>0.53715094698414023</c:v>
                </c:pt>
                <c:pt idx="136">
                  <c:v>0.53670455031114839</c:v>
                </c:pt>
                <c:pt idx="137">
                  <c:v>0.53112988596701038</c:v>
                </c:pt>
                <c:pt idx="138">
                  <c:v>0.55814913315207193</c:v>
                </c:pt>
                <c:pt idx="139">
                  <c:v>0.54651930075530986</c:v>
                </c:pt>
                <c:pt idx="140">
                  <c:v>0.53682815116129934</c:v>
                </c:pt>
                <c:pt idx="141">
                  <c:v>0.50395980619013203</c:v>
                </c:pt>
                <c:pt idx="142">
                  <c:v>0.50436000604338227</c:v>
                </c:pt>
                <c:pt idx="143">
                  <c:v>0.51723863868509379</c:v>
                </c:pt>
                <c:pt idx="144">
                  <c:v>0.53354066372841857</c:v>
                </c:pt>
                <c:pt idx="145">
                  <c:v>0.54171101170731872</c:v>
                </c:pt>
                <c:pt idx="146">
                  <c:v>0.51992595279785569</c:v>
                </c:pt>
                <c:pt idx="147">
                  <c:v>0.50618242109213296</c:v>
                </c:pt>
                <c:pt idx="148">
                  <c:v>0.51111744960867311</c:v>
                </c:pt>
                <c:pt idx="149">
                  <c:v>0.53904406826835805</c:v>
                </c:pt>
                <c:pt idx="150">
                  <c:v>0.53548241192622925</c:v>
                </c:pt>
                <c:pt idx="151">
                  <c:v>0.49291326279251657</c:v>
                </c:pt>
                <c:pt idx="152">
                  <c:v>0.45848383685612992</c:v>
                </c:pt>
                <c:pt idx="153">
                  <c:v>0.47022447367450443</c:v>
                </c:pt>
                <c:pt idx="154">
                  <c:v>0.48244492481473406</c:v>
                </c:pt>
                <c:pt idx="155">
                  <c:v>0.48253488079397461</c:v>
                </c:pt>
                <c:pt idx="156">
                  <c:v>0.4771169109245128</c:v>
                </c:pt>
                <c:pt idx="157">
                  <c:v>0.49363992392151534</c:v>
                </c:pt>
                <c:pt idx="158">
                  <c:v>0.5292478056705967</c:v>
                </c:pt>
                <c:pt idx="159">
                  <c:v>0.51242531793316748</c:v>
                </c:pt>
                <c:pt idx="160">
                  <c:v>0.49952102900886031</c:v>
                </c:pt>
                <c:pt idx="161">
                  <c:v>0.46525186878215885</c:v>
                </c:pt>
                <c:pt idx="162">
                  <c:v>0.46644770407274611</c:v>
                </c:pt>
                <c:pt idx="163">
                  <c:v>0.44965703799445622</c:v>
                </c:pt>
                <c:pt idx="164">
                  <c:v>0.44245775736443288</c:v>
                </c:pt>
                <c:pt idx="165">
                  <c:v>0.44299884287944996</c:v>
                </c:pt>
                <c:pt idx="166">
                  <c:v>0.44616438985628959</c:v>
                </c:pt>
                <c:pt idx="167">
                  <c:v>0.45761217793460274</c:v>
                </c:pt>
                <c:pt idx="168">
                  <c:v>0.46788398656487545</c:v>
                </c:pt>
                <c:pt idx="169">
                  <c:v>0.45969227251789646</c:v>
                </c:pt>
                <c:pt idx="170">
                  <c:v>0.44512225151606238</c:v>
                </c:pt>
                <c:pt idx="171">
                  <c:v>0.42939815328736231</c:v>
                </c:pt>
                <c:pt idx="172">
                  <c:v>0.43313469481056061</c:v>
                </c:pt>
                <c:pt idx="173">
                  <c:v>0.43283718867364396</c:v>
                </c:pt>
                <c:pt idx="174">
                  <c:v>0.43009991550063514</c:v>
                </c:pt>
                <c:pt idx="175">
                  <c:v>0.42460754384047622</c:v>
                </c:pt>
                <c:pt idx="176">
                  <c:v>0.45310994263291132</c:v>
                </c:pt>
                <c:pt idx="177">
                  <c:v>0.466317512983212</c:v>
                </c:pt>
                <c:pt idx="178">
                  <c:v>0.47942551043548409</c:v>
                </c:pt>
                <c:pt idx="179">
                  <c:v>0.47543975888734902</c:v>
                </c:pt>
                <c:pt idx="180">
                  <c:v>0.49296045444208109</c:v>
                </c:pt>
                <c:pt idx="181">
                  <c:v>0.45428863691921062</c:v>
                </c:pt>
                <c:pt idx="182">
                  <c:v>0.46326113029722799</c:v>
                </c:pt>
                <c:pt idx="183">
                  <c:v>0.43340783824757206</c:v>
                </c:pt>
                <c:pt idx="184">
                  <c:v>0.47435537434050901</c:v>
                </c:pt>
                <c:pt idx="185">
                  <c:v>0.46923917279836064</c:v>
                </c:pt>
                <c:pt idx="186">
                  <c:v>0.47123900885015579</c:v>
                </c:pt>
                <c:pt idx="187">
                  <c:v>0.47573288050074608</c:v>
                </c:pt>
                <c:pt idx="188">
                  <c:v>0.45640384899205166</c:v>
                </c:pt>
                <c:pt idx="189">
                  <c:v>0.45505691124366959</c:v>
                </c:pt>
                <c:pt idx="190">
                  <c:v>0.42203738730522311</c:v>
                </c:pt>
                <c:pt idx="191">
                  <c:v>0.42465640555535183</c:v>
                </c:pt>
                <c:pt idx="192">
                  <c:v>0.40632985850826553</c:v>
                </c:pt>
                <c:pt idx="193">
                  <c:v>0.42338632297008583</c:v>
                </c:pt>
                <c:pt idx="194">
                  <c:v>0.40801399665802351</c:v>
                </c:pt>
                <c:pt idx="195">
                  <c:v>0.43300661768571774</c:v>
                </c:pt>
                <c:pt idx="196">
                  <c:v>0.44444444444444442</c:v>
                </c:pt>
                <c:pt idx="197">
                  <c:v>0.45751633986928103</c:v>
                </c:pt>
                <c:pt idx="198">
                  <c:v>0.44389027431421446</c:v>
                </c:pt>
                <c:pt idx="199">
                  <c:v>0.4401496259351621</c:v>
                </c:pt>
                <c:pt idx="200">
                  <c:v>0.4373401534526854</c:v>
                </c:pt>
                <c:pt idx="201">
                  <c:v>0.48</c:v>
                </c:pt>
                <c:pt idx="202">
                  <c:v>0.44893617021276594</c:v>
                </c:pt>
                <c:pt idx="203">
                  <c:v>0.46443514644351463</c:v>
                </c:pt>
                <c:pt idx="204">
                  <c:v>0.43368421052631578</c:v>
                </c:pt>
                <c:pt idx="205">
                  <c:v>0.45622119815668205</c:v>
                </c:pt>
                <c:pt idx="206">
                  <c:v>0.45351473922902497</c:v>
                </c:pt>
                <c:pt idx="207">
                  <c:v>0.44851258581235698</c:v>
                </c:pt>
                <c:pt idx="208">
                  <c:v>0.45021645021645024</c:v>
                </c:pt>
                <c:pt idx="209">
                  <c:v>0.41978021978021979</c:v>
                </c:pt>
                <c:pt idx="210">
                  <c:v>0.42058165548098436</c:v>
                </c:pt>
                <c:pt idx="211">
                  <c:v>0.41666666666666669</c:v>
                </c:pt>
                <c:pt idx="212">
                  <c:v>0.41935483870967744</c:v>
                </c:pt>
                <c:pt idx="213">
                  <c:v>0.42592592592592593</c:v>
                </c:pt>
                <c:pt idx="214">
                  <c:v>0.42990654205607476</c:v>
                </c:pt>
                <c:pt idx="215">
                  <c:v>0.45270270270270269</c:v>
                </c:pt>
                <c:pt idx="216">
                  <c:v>0.45372460496613998</c:v>
                </c:pt>
                <c:pt idx="217">
                  <c:v>0.46575342465753422</c:v>
                </c:pt>
                <c:pt idx="218">
                  <c:v>0.46601941747572817</c:v>
                </c:pt>
                <c:pt idx="219">
                  <c:v>0.47552447552447552</c:v>
                </c:pt>
                <c:pt idx="220">
                  <c:v>0.45433255269320844</c:v>
                </c:pt>
                <c:pt idx="221">
                  <c:v>0.44572748267898382</c:v>
                </c:pt>
                <c:pt idx="222">
                  <c:v>0.41469194312796209</c:v>
                </c:pt>
                <c:pt idx="223">
                  <c:v>0.4325581395348837</c:v>
                </c:pt>
                <c:pt idx="224">
                  <c:v>0.43378995433789952</c:v>
                </c:pt>
                <c:pt idx="225">
                  <c:v>0.45681818181818185</c:v>
                </c:pt>
                <c:pt idx="226">
                  <c:v>0.44</c:v>
                </c:pt>
                <c:pt idx="227">
                  <c:v>0.45270270270270269</c:v>
                </c:pt>
                <c:pt idx="228">
                  <c:v>0.43400447427293065</c:v>
                </c:pt>
                <c:pt idx="229">
                  <c:v>0.46543778801843316</c:v>
                </c:pt>
                <c:pt idx="230">
                  <c:v>0.4604966139954853</c:v>
                </c:pt>
                <c:pt idx="231">
                  <c:v>0.47732696897374699</c:v>
                </c:pt>
                <c:pt idx="232">
                  <c:v>0.45563549160671463</c:v>
                </c:pt>
                <c:pt idx="233">
                  <c:v>0.45432692307692307</c:v>
                </c:pt>
                <c:pt idx="234">
                  <c:v>0.43652561247216037</c:v>
                </c:pt>
                <c:pt idx="235">
                  <c:v>0.44591611479028698</c:v>
                </c:pt>
                <c:pt idx="236">
                  <c:v>0.43260869565217391</c:v>
                </c:pt>
                <c:pt idx="237">
                  <c:v>0.44201312910284463</c:v>
                </c:pt>
                <c:pt idx="238">
                  <c:v>0.43775933609958506</c:v>
                </c:pt>
                <c:pt idx="239">
                  <c:v>0.42468619246861927</c:v>
                </c:pt>
                <c:pt idx="240">
                  <c:v>0.43032786885245899</c:v>
                </c:pt>
                <c:pt idx="241">
                  <c:v>0.42918454935622319</c:v>
                </c:pt>
                <c:pt idx="242">
                  <c:v>0.45576407506702415</c:v>
                </c:pt>
                <c:pt idx="243">
                  <c:v>0.45027624309392267</c:v>
                </c:pt>
                <c:pt idx="244">
                  <c:v>0.45798319327731091</c:v>
                </c:pt>
                <c:pt idx="245">
                  <c:v>0.47640449438202248</c:v>
                </c:pt>
                <c:pt idx="246">
                  <c:v>0.50218340611353707</c:v>
                </c:pt>
                <c:pt idx="247">
                  <c:v>0.5</c:v>
                </c:pt>
                <c:pt idx="248">
                  <c:v>0.49457700650759218</c:v>
                </c:pt>
                <c:pt idx="249">
                  <c:v>0.45572354211663069</c:v>
                </c:pt>
                <c:pt idx="250">
                  <c:v>0.45211581291759467</c:v>
                </c:pt>
                <c:pt idx="251">
                  <c:v>0.46136363636363636</c:v>
                </c:pt>
                <c:pt idx="252">
                  <c:v>0.46335697399527187</c:v>
                </c:pt>
                <c:pt idx="253">
                  <c:v>0.43049327354260092</c:v>
                </c:pt>
                <c:pt idx="254">
                  <c:v>0.4175824175824176</c:v>
                </c:pt>
                <c:pt idx="255">
                  <c:v>0.42553191489361702</c:v>
                </c:pt>
                <c:pt idx="256">
                  <c:v>0.44301075268817203</c:v>
                </c:pt>
                <c:pt idx="257">
                  <c:v>0.44703389830508472</c:v>
                </c:pt>
                <c:pt idx="258">
                  <c:v>0.45661157024793386</c:v>
                </c:pt>
                <c:pt idx="259">
                  <c:v>0.47145877378435519</c:v>
                </c:pt>
                <c:pt idx="260">
                  <c:v>0.4536290322580645</c:v>
                </c:pt>
                <c:pt idx="261">
                  <c:v>0.44602851323828918</c:v>
                </c:pt>
                <c:pt idx="262">
                  <c:v>0.43307086614173229</c:v>
                </c:pt>
                <c:pt idx="263">
                  <c:v>0.45102040816326533</c:v>
                </c:pt>
                <c:pt idx="264">
                  <c:v>0.46511627906976744</c:v>
                </c:pt>
                <c:pt idx="265">
                  <c:v>0.49304174950298213</c:v>
                </c:pt>
                <c:pt idx="266">
                  <c:v>0.48478701825557807</c:v>
                </c:pt>
                <c:pt idx="267">
                  <c:v>0.47659574468085109</c:v>
                </c:pt>
                <c:pt idx="268">
                  <c:v>0.47109207708779444</c:v>
                </c:pt>
                <c:pt idx="269">
                  <c:v>0.49148936170212765</c:v>
                </c:pt>
                <c:pt idx="270">
                  <c:v>0.49460043196544279</c:v>
                </c:pt>
                <c:pt idx="271">
                  <c:v>0.47991543340380549</c:v>
                </c:pt>
                <c:pt idx="272">
                  <c:v>0.43440860215053761</c:v>
                </c:pt>
                <c:pt idx="273">
                  <c:v>0.43695652173913041</c:v>
                </c:pt>
                <c:pt idx="274">
                  <c:v>0.4605543710021322</c:v>
                </c:pt>
                <c:pt idx="275">
                  <c:v>0.49064449064449067</c:v>
                </c:pt>
                <c:pt idx="276">
                  <c:v>0.48670756646216767</c:v>
                </c:pt>
                <c:pt idx="277">
                  <c:v>0.48588709677419356</c:v>
                </c:pt>
                <c:pt idx="278">
                  <c:v>0.4718875502008032</c:v>
                </c:pt>
                <c:pt idx="279">
                  <c:v>0.48780487804878048</c:v>
                </c:pt>
                <c:pt idx="280">
                  <c:v>0.47070707070707068</c:v>
                </c:pt>
                <c:pt idx="281">
                  <c:v>0.47887323943661969</c:v>
                </c:pt>
                <c:pt idx="282">
                  <c:v>0.46575342465753422</c:v>
                </c:pt>
                <c:pt idx="283">
                  <c:v>0.48049281314168379</c:v>
                </c:pt>
                <c:pt idx="284">
                  <c:v>0.48654244306418221</c:v>
                </c:pt>
                <c:pt idx="285">
                  <c:v>0.48101265822784811</c:v>
                </c:pt>
                <c:pt idx="286">
                  <c:v>0.4578059071729958</c:v>
                </c:pt>
                <c:pt idx="287">
                  <c:v>0.45271629778672035</c:v>
                </c:pt>
                <c:pt idx="288">
                  <c:v>0.46464646464646464</c:v>
                </c:pt>
                <c:pt idx="289">
                  <c:v>0.46</c:v>
                </c:pt>
                <c:pt idx="290">
                  <c:v>0.4642857142857143</c:v>
                </c:pt>
                <c:pt idx="291">
                  <c:v>0.45628997867803839</c:v>
                </c:pt>
                <c:pt idx="292">
                  <c:v>0.46695095948827292</c:v>
                </c:pt>
                <c:pt idx="293">
                  <c:v>0.46652267818574517</c:v>
                </c:pt>
                <c:pt idx="294">
                  <c:v>0.47008547008547008</c:v>
                </c:pt>
                <c:pt idx="295">
                  <c:v>0.47435897435897434</c:v>
                </c:pt>
                <c:pt idx="296">
                  <c:v>0.49469214437367304</c:v>
                </c:pt>
                <c:pt idx="297">
                  <c:v>0.49240780911062909</c:v>
                </c:pt>
                <c:pt idx="298">
                  <c:v>0.48917748917748916</c:v>
                </c:pt>
                <c:pt idx="299">
                  <c:v>0.46947368421052632</c:v>
                </c:pt>
                <c:pt idx="300">
                  <c:v>0.44847328244274809</c:v>
                </c:pt>
                <c:pt idx="301">
                  <c:v>0.42385321100917434</c:v>
                </c:pt>
                <c:pt idx="302">
                  <c:v>0.42702050663449942</c:v>
                </c:pt>
                <c:pt idx="303">
                  <c:v>0.44203821656050957</c:v>
                </c:pt>
                <c:pt idx="304">
                  <c:v>0.45136186770428016</c:v>
                </c:pt>
                <c:pt idx="305">
                  <c:v>0.47761194029850745</c:v>
                </c:pt>
                <c:pt idx="306">
                  <c:v>0.48024948024948028</c:v>
                </c:pt>
                <c:pt idx="307">
                  <c:v>0.49206349206349204</c:v>
                </c:pt>
                <c:pt idx="308">
                  <c:v>0.45557655954631382</c:v>
                </c:pt>
                <c:pt idx="309">
                  <c:v>0.45825602968460111</c:v>
                </c:pt>
                <c:pt idx="310">
                  <c:v>0.44881889763779526</c:v>
                </c:pt>
                <c:pt idx="311">
                  <c:v>0.45967741935483869</c:v>
                </c:pt>
                <c:pt idx="312">
                  <c:v>0.43181818181818182</c:v>
                </c:pt>
                <c:pt idx="313">
                  <c:v>0.44583333333333336</c:v>
                </c:pt>
                <c:pt idx="314">
                  <c:v>0.45238095238095238</c:v>
                </c:pt>
                <c:pt idx="315">
                  <c:v>0.46136865342163358</c:v>
                </c:pt>
                <c:pt idx="316">
                  <c:v>0.43181818181818182</c:v>
                </c:pt>
                <c:pt idx="317">
                  <c:v>0.43724696356275305</c:v>
                </c:pt>
                <c:pt idx="318">
                  <c:v>0.4405737704918033</c:v>
                </c:pt>
                <c:pt idx="319">
                  <c:v>0.48115299334811529</c:v>
                </c:pt>
                <c:pt idx="320">
                  <c:v>0.48283752860411899</c:v>
                </c:pt>
                <c:pt idx="321">
                  <c:v>0.47983870967741937</c:v>
                </c:pt>
                <c:pt idx="322">
                  <c:v>0.46462715105162522</c:v>
                </c:pt>
                <c:pt idx="323">
                  <c:v>0.45634920634920634</c:v>
                </c:pt>
                <c:pt idx="324">
                  <c:v>0.44715447154471544</c:v>
                </c:pt>
                <c:pt idx="325">
                  <c:v>0.44747899159663868</c:v>
                </c:pt>
                <c:pt idx="326">
                  <c:v>0.47735849056603774</c:v>
                </c:pt>
                <c:pt idx="327">
                  <c:v>0.49698189134808851</c:v>
                </c:pt>
                <c:pt idx="328">
                  <c:v>0.491869918699187</c:v>
                </c:pt>
                <c:pt idx="329">
                  <c:v>0.46107784431137727</c:v>
                </c:pt>
                <c:pt idx="330">
                  <c:v>0.44779116465863456</c:v>
                </c:pt>
                <c:pt idx="331">
                  <c:v>0.41929133858267714</c:v>
                </c:pt>
                <c:pt idx="332">
                  <c:v>0.42362525458248473</c:v>
                </c:pt>
                <c:pt idx="333">
                  <c:v>0.41599999999999998</c:v>
                </c:pt>
                <c:pt idx="334">
                  <c:v>0.43712574850299402</c:v>
                </c:pt>
                <c:pt idx="335">
                  <c:v>0.43117408906882593</c:v>
                </c:pt>
                <c:pt idx="336">
                  <c:v>0.44219066937119678</c:v>
                </c:pt>
                <c:pt idx="337">
                  <c:v>0.45338983050847459</c:v>
                </c:pt>
                <c:pt idx="338">
                  <c:v>0.47438752783964366</c:v>
                </c:pt>
                <c:pt idx="339">
                  <c:v>0.48222222222222222</c:v>
                </c:pt>
                <c:pt idx="340">
                  <c:v>0.47893569844789358</c:v>
                </c:pt>
                <c:pt idx="341">
                  <c:v>0.44323144104803491</c:v>
                </c:pt>
                <c:pt idx="342">
                  <c:v>0.43218390804597701</c:v>
                </c:pt>
                <c:pt idx="343">
                  <c:v>0.43146067415730338</c:v>
                </c:pt>
                <c:pt idx="344">
                  <c:v>0.46153846153846156</c:v>
                </c:pt>
                <c:pt idx="345">
                  <c:v>0.47461368653421632</c:v>
                </c:pt>
                <c:pt idx="346">
                  <c:v>0.48123620309050774</c:v>
                </c:pt>
                <c:pt idx="347">
                  <c:v>0.47916666666666669</c:v>
                </c:pt>
                <c:pt idx="348">
                  <c:v>0.47506925207756234</c:v>
                </c:pt>
                <c:pt idx="349">
                  <c:v>0.47983310152990266</c:v>
                </c:pt>
                <c:pt idx="350">
                  <c:v>0.44301075268817203</c:v>
                </c:pt>
                <c:pt idx="351">
                  <c:v>0.45689655172413796</c:v>
                </c:pt>
                <c:pt idx="352">
                  <c:v>0.44201312910284463</c:v>
                </c:pt>
                <c:pt idx="353">
                  <c:v>0.45295404814004375</c:v>
                </c:pt>
                <c:pt idx="354">
                  <c:v>0.43695652173913041</c:v>
                </c:pt>
                <c:pt idx="355">
                  <c:v>0.4310722100656455</c:v>
                </c:pt>
                <c:pt idx="356">
                  <c:v>0.45852534562211983</c:v>
                </c:pt>
                <c:pt idx="357">
                  <c:v>0.43891402714932126</c:v>
                </c:pt>
                <c:pt idx="358">
                  <c:v>0.4563758389261745</c:v>
                </c:pt>
                <c:pt idx="359">
                  <c:v>0.45315904139433549</c:v>
                </c:pt>
                <c:pt idx="360">
                  <c:v>0.49471458773784355</c:v>
                </c:pt>
                <c:pt idx="361">
                  <c:v>0.4989561586638831</c:v>
                </c:pt>
                <c:pt idx="362">
                  <c:v>0.4933920704845815</c:v>
                </c:pt>
                <c:pt idx="363">
                  <c:v>0.47887323943661969</c:v>
                </c:pt>
                <c:pt idx="364">
                  <c:v>0.46495327102803741</c:v>
                </c:pt>
                <c:pt idx="365">
                  <c:v>0.46171171171171171</c:v>
                </c:pt>
                <c:pt idx="366">
                  <c:v>0.47006651884700668</c:v>
                </c:pt>
                <c:pt idx="367">
                  <c:v>0.46330275229357798</c:v>
                </c:pt>
                <c:pt idx="368">
                  <c:v>0.47183098591549294</c:v>
                </c:pt>
                <c:pt idx="369">
                  <c:v>0.45205479452054792</c:v>
                </c:pt>
                <c:pt idx="370">
                  <c:v>0.43929359823399561</c:v>
                </c:pt>
                <c:pt idx="371">
                  <c:v>0.41561181434599154</c:v>
                </c:pt>
                <c:pt idx="372">
                  <c:v>0.40133037694013302</c:v>
                </c:pt>
                <c:pt idx="373">
                  <c:v>0.41942604856512139</c:v>
                </c:pt>
                <c:pt idx="374">
                  <c:v>0.44469026548672569</c:v>
                </c:pt>
                <c:pt idx="375">
                  <c:v>0.47807017543859648</c:v>
                </c:pt>
                <c:pt idx="376">
                  <c:v>0.48758465011286684</c:v>
                </c:pt>
                <c:pt idx="377">
                  <c:v>0.4825174825174825</c:v>
                </c:pt>
                <c:pt idx="378">
                  <c:v>0.4606741573033708</c:v>
                </c:pt>
                <c:pt idx="379">
                  <c:v>0.46205357142857145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5D-4B43-B375-4FD752E8CA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7467880"/>
        <c:axId val="327468664"/>
      </c:lineChart>
      <c:dateAx>
        <c:axId val="327467880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7468664"/>
        <c:crosses val="autoZero"/>
        <c:auto val="1"/>
        <c:lblOffset val="100"/>
        <c:baseTimeUnit val="days"/>
        <c:majorUnit val="3"/>
        <c:majorTimeUnit val="months"/>
        <c:minorUnit val="1"/>
        <c:minorTimeUnit val="months"/>
      </c:dateAx>
      <c:valAx>
        <c:axId val="32746866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7467880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40965517241379312"/>
          <c:y val="0.94689261410197034"/>
          <c:w val="0.24"/>
          <c:h val="4.9717461787864736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8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NZ"/>
              <a:t>Auckland </a:t>
            </a:r>
            <a:r>
              <a:rPr lang="en-NZ" sz="1800" b="1" i="0" u="none" strike="noStrike" baseline="0">
                <a:effectLst/>
              </a:rPr>
              <a:t>Decided</a:t>
            </a:r>
            <a:r>
              <a:rPr lang="en-NZ"/>
              <a:t> Party Vote on last three polls (n=250)</a:t>
            </a:r>
          </a:p>
        </c:rich>
      </c:tx>
      <c:layout>
        <c:manualLayout>
          <c:xMode val="edge"/>
          <c:yMode val="edge"/>
          <c:x val="0.18068965517241378"/>
          <c:y val="2.03390102255317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8965517241379309E-2"/>
          <c:y val="0.15480225988700566"/>
          <c:w val="0.92206896551724138"/>
          <c:h val="0.65310734463276832"/>
        </c:manualLayout>
      </c:layout>
      <c:lineChart>
        <c:grouping val="standard"/>
        <c:varyColors val="0"/>
        <c:ser>
          <c:idx val="0"/>
          <c:order val="0"/>
          <c:tx>
            <c:v>National</c:v>
          </c:tx>
          <c:spPr>
            <a:ln w="38100">
              <a:solidFill>
                <a:srgbClr val="0070C0"/>
              </a:solidFill>
              <a:prstDash val="solid"/>
            </a:ln>
          </c:spPr>
          <c:marker>
            <c:symbol val="none"/>
          </c:marker>
          <c:cat>
            <c:numRef>
              <c:f>Data!$F$496:$XFD$496</c:f>
              <c:numCache>
                <c:formatCode>dd-mm-yy</c:formatCode>
                <c:ptCount val="16379"/>
                <c:pt idx="0">
                  <c:v>39814</c:v>
                </c:pt>
                <c:pt idx="1">
                  <c:v>39854</c:v>
                </c:pt>
                <c:pt idx="2">
                  <c:v>39861</c:v>
                </c:pt>
                <c:pt idx="3">
                  <c:v>39868</c:v>
                </c:pt>
                <c:pt idx="4">
                  <c:v>39875</c:v>
                </c:pt>
                <c:pt idx="5">
                  <c:v>39882</c:v>
                </c:pt>
                <c:pt idx="6">
                  <c:v>39889</c:v>
                </c:pt>
                <c:pt idx="7">
                  <c:v>39898</c:v>
                </c:pt>
                <c:pt idx="8">
                  <c:v>39903</c:v>
                </c:pt>
                <c:pt idx="9">
                  <c:v>39910</c:v>
                </c:pt>
                <c:pt idx="10">
                  <c:v>39918</c:v>
                </c:pt>
                <c:pt idx="11">
                  <c:v>39924</c:v>
                </c:pt>
                <c:pt idx="12">
                  <c:v>39931</c:v>
                </c:pt>
                <c:pt idx="13">
                  <c:v>39938</c:v>
                </c:pt>
                <c:pt idx="14">
                  <c:v>39945</c:v>
                </c:pt>
                <c:pt idx="15">
                  <c:v>39952</c:v>
                </c:pt>
                <c:pt idx="16">
                  <c:v>39959</c:v>
                </c:pt>
                <c:pt idx="17">
                  <c:v>39967</c:v>
                </c:pt>
                <c:pt idx="18">
                  <c:v>39973</c:v>
                </c:pt>
                <c:pt idx="19">
                  <c:v>39980</c:v>
                </c:pt>
                <c:pt idx="20">
                  <c:v>39987</c:v>
                </c:pt>
                <c:pt idx="21">
                  <c:v>39994</c:v>
                </c:pt>
                <c:pt idx="22">
                  <c:v>40001</c:v>
                </c:pt>
                <c:pt idx="23">
                  <c:v>40008</c:v>
                </c:pt>
                <c:pt idx="24">
                  <c:v>40015</c:v>
                </c:pt>
                <c:pt idx="25">
                  <c:v>40022</c:v>
                </c:pt>
                <c:pt idx="26">
                  <c:v>40029</c:v>
                </c:pt>
                <c:pt idx="27">
                  <c:v>40036</c:v>
                </c:pt>
                <c:pt idx="28">
                  <c:v>40043</c:v>
                </c:pt>
                <c:pt idx="29">
                  <c:v>40050</c:v>
                </c:pt>
                <c:pt idx="30">
                  <c:v>40057</c:v>
                </c:pt>
                <c:pt idx="31">
                  <c:v>40064</c:v>
                </c:pt>
                <c:pt idx="32">
                  <c:v>40071</c:v>
                </c:pt>
                <c:pt idx="33">
                  <c:v>40078</c:v>
                </c:pt>
                <c:pt idx="34">
                  <c:v>40085</c:v>
                </c:pt>
                <c:pt idx="35">
                  <c:v>40091</c:v>
                </c:pt>
                <c:pt idx="36">
                  <c:v>40098</c:v>
                </c:pt>
                <c:pt idx="37">
                  <c:v>40105</c:v>
                </c:pt>
                <c:pt idx="38">
                  <c:v>40113</c:v>
                </c:pt>
                <c:pt idx="39">
                  <c:v>40120</c:v>
                </c:pt>
                <c:pt idx="40">
                  <c:v>40127</c:v>
                </c:pt>
                <c:pt idx="41">
                  <c:v>40134</c:v>
                </c:pt>
                <c:pt idx="42">
                  <c:v>40141</c:v>
                </c:pt>
                <c:pt idx="43">
                  <c:v>40148</c:v>
                </c:pt>
                <c:pt idx="44">
                  <c:v>40155</c:v>
                </c:pt>
                <c:pt idx="45">
                  <c:v>40205</c:v>
                </c:pt>
                <c:pt idx="46">
                  <c:v>40211</c:v>
                </c:pt>
                <c:pt idx="47">
                  <c:v>40218</c:v>
                </c:pt>
                <c:pt idx="48">
                  <c:v>40225</c:v>
                </c:pt>
                <c:pt idx="49">
                  <c:v>40232</c:v>
                </c:pt>
                <c:pt idx="50">
                  <c:v>40239</c:v>
                </c:pt>
                <c:pt idx="51">
                  <c:v>40246</c:v>
                </c:pt>
                <c:pt idx="52">
                  <c:v>40253</c:v>
                </c:pt>
                <c:pt idx="53">
                  <c:v>40260</c:v>
                </c:pt>
                <c:pt idx="54">
                  <c:v>40267</c:v>
                </c:pt>
                <c:pt idx="55">
                  <c:v>40275</c:v>
                </c:pt>
                <c:pt idx="56">
                  <c:v>40281</c:v>
                </c:pt>
                <c:pt idx="57">
                  <c:v>40288</c:v>
                </c:pt>
                <c:pt idx="58">
                  <c:v>40295</c:v>
                </c:pt>
                <c:pt idx="59">
                  <c:v>40302</c:v>
                </c:pt>
                <c:pt idx="60">
                  <c:v>40309</c:v>
                </c:pt>
                <c:pt idx="61">
                  <c:v>40316</c:v>
                </c:pt>
                <c:pt idx="62">
                  <c:v>40323</c:v>
                </c:pt>
                <c:pt idx="63">
                  <c:v>40330</c:v>
                </c:pt>
                <c:pt idx="64">
                  <c:v>40338</c:v>
                </c:pt>
                <c:pt idx="65">
                  <c:v>40344</c:v>
                </c:pt>
                <c:pt idx="66">
                  <c:v>40351</c:v>
                </c:pt>
                <c:pt idx="67">
                  <c:v>40358</c:v>
                </c:pt>
                <c:pt idx="68">
                  <c:v>40365</c:v>
                </c:pt>
                <c:pt idx="69">
                  <c:v>40372</c:v>
                </c:pt>
                <c:pt idx="70">
                  <c:v>40379</c:v>
                </c:pt>
                <c:pt idx="71">
                  <c:v>40386</c:v>
                </c:pt>
                <c:pt idx="72">
                  <c:v>40393</c:v>
                </c:pt>
                <c:pt idx="73">
                  <c:v>40400</c:v>
                </c:pt>
                <c:pt idx="74">
                  <c:v>40407</c:v>
                </c:pt>
                <c:pt idx="75">
                  <c:v>40414</c:v>
                </c:pt>
                <c:pt idx="76">
                  <c:v>40421</c:v>
                </c:pt>
                <c:pt idx="77">
                  <c:v>40428</c:v>
                </c:pt>
                <c:pt idx="78">
                  <c:v>40435</c:v>
                </c:pt>
                <c:pt idx="79">
                  <c:v>40442</c:v>
                </c:pt>
                <c:pt idx="80">
                  <c:v>40449</c:v>
                </c:pt>
                <c:pt idx="81">
                  <c:v>40456</c:v>
                </c:pt>
                <c:pt idx="82">
                  <c:v>40463</c:v>
                </c:pt>
                <c:pt idx="83">
                  <c:v>40470</c:v>
                </c:pt>
                <c:pt idx="84">
                  <c:v>40478</c:v>
                </c:pt>
                <c:pt idx="85">
                  <c:v>40484</c:v>
                </c:pt>
                <c:pt idx="86">
                  <c:v>40491</c:v>
                </c:pt>
                <c:pt idx="87">
                  <c:v>40498</c:v>
                </c:pt>
                <c:pt idx="88">
                  <c:v>40505</c:v>
                </c:pt>
                <c:pt idx="89">
                  <c:v>40512</c:v>
                </c:pt>
                <c:pt idx="90">
                  <c:v>40519</c:v>
                </c:pt>
                <c:pt idx="91">
                  <c:v>40573</c:v>
                </c:pt>
                <c:pt idx="92">
                  <c:v>40575</c:v>
                </c:pt>
                <c:pt idx="93">
                  <c:v>40582</c:v>
                </c:pt>
                <c:pt idx="94">
                  <c:v>40589</c:v>
                </c:pt>
                <c:pt idx="95">
                  <c:v>40598</c:v>
                </c:pt>
                <c:pt idx="96">
                  <c:v>40603</c:v>
                </c:pt>
                <c:pt idx="97">
                  <c:v>40610</c:v>
                </c:pt>
                <c:pt idx="98">
                  <c:v>40617</c:v>
                </c:pt>
                <c:pt idx="99">
                  <c:v>40624</c:v>
                </c:pt>
                <c:pt idx="100">
                  <c:v>40631</c:v>
                </c:pt>
                <c:pt idx="101">
                  <c:v>40638</c:v>
                </c:pt>
                <c:pt idx="102">
                  <c:v>40645</c:v>
                </c:pt>
                <c:pt idx="103">
                  <c:v>40652</c:v>
                </c:pt>
                <c:pt idx="104">
                  <c:v>40660</c:v>
                </c:pt>
                <c:pt idx="105">
                  <c:v>40666</c:v>
                </c:pt>
                <c:pt idx="106">
                  <c:v>40673</c:v>
                </c:pt>
                <c:pt idx="107">
                  <c:v>40680</c:v>
                </c:pt>
                <c:pt idx="108">
                  <c:v>40687</c:v>
                </c:pt>
                <c:pt idx="109">
                  <c:v>40694</c:v>
                </c:pt>
                <c:pt idx="110">
                  <c:v>40702</c:v>
                </c:pt>
                <c:pt idx="111">
                  <c:v>40708</c:v>
                </c:pt>
                <c:pt idx="112">
                  <c:v>40715</c:v>
                </c:pt>
                <c:pt idx="113">
                  <c:v>40722</c:v>
                </c:pt>
                <c:pt idx="114">
                  <c:v>40729</c:v>
                </c:pt>
                <c:pt idx="115">
                  <c:v>40736</c:v>
                </c:pt>
                <c:pt idx="116">
                  <c:v>40743</c:v>
                </c:pt>
                <c:pt idx="117">
                  <c:v>40750</c:v>
                </c:pt>
                <c:pt idx="118">
                  <c:v>40757</c:v>
                </c:pt>
                <c:pt idx="119">
                  <c:v>40764</c:v>
                </c:pt>
                <c:pt idx="120">
                  <c:v>40771</c:v>
                </c:pt>
                <c:pt idx="121">
                  <c:v>40778</c:v>
                </c:pt>
                <c:pt idx="122">
                  <c:v>40785</c:v>
                </c:pt>
                <c:pt idx="123">
                  <c:v>40792</c:v>
                </c:pt>
                <c:pt idx="124">
                  <c:v>40799</c:v>
                </c:pt>
                <c:pt idx="125">
                  <c:v>40806</c:v>
                </c:pt>
                <c:pt idx="126">
                  <c:v>40813</c:v>
                </c:pt>
                <c:pt idx="127">
                  <c:v>40820</c:v>
                </c:pt>
                <c:pt idx="128">
                  <c:v>40827</c:v>
                </c:pt>
                <c:pt idx="129">
                  <c:v>40834</c:v>
                </c:pt>
                <c:pt idx="130">
                  <c:v>40841</c:v>
                </c:pt>
                <c:pt idx="131">
                  <c:v>40842</c:v>
                </c:pt>
                <c:pt idx="132">
                  <c:v>40843</c:v>
                </c:pt>
                <c:pt idx="133">
                  <c:v>40846</c:v>
                </c:pt>
                <c:pt idx="134">
                  <c:v>40847</c:v>
                </c:pt>
                <c:pt idx="135">
                  <c:v>40848</c:v>
                </c:pt>
                <c:pt idx="136">
                  <c:v>40849</c:v>
                </c:pt>
                <c:pt idx="137">
                  <c:v>40850</c:v>
                </c:pt>
                <c:pt idx="138">
                  <c:v>40853</c:v>
                </c:pt>
                <c:pt idx="139">
                  <c:v>40854</c:v>
                </c:pt>
                <c:pt idx="140">
                  <c:v>40855</c:v>
                </c:pt>
                <c:pt idx="141">
                  <c:v>40856</c:v>
                </c:pt>
                <c:pt idx="142">
                  <c:v>40857</c:v>
                </c:pt>
                <c:pt idx="143">
                  <c:v>40860</c:v>
                </c:pt>
                <c:pt idx="144">
                  <c:v>40861</c:v>
                </c:pt>
                <c:pt idx="145">
                  <c:v>40862</c:v>
                </c:pt>
                <c:pt idx="146">
                  <c:v>40863</c:v>
                </c:pt>
                <c:pt idx="147">
                  <c:v>40864</c:v>
                </c:pt>
                <c:pt idx="148">
                  <c:v>40867</c:v>
                </c:pt>
                <c:pt idx="149">
                  <c:v>40868</c:v>
                </c:pt>
                <c:pt idx="150">
                  <c:v>40869</c:v>
                </c:pt>
                <c:pt idx="151">
                  <c:v>40870</c:v>
                </c:pt>
                <c:pt idx="152">
                  <c:v>40871</c:v>
                </c:pt>
                <c:pt idx="153">
                  <c:v>40934</c:v>
                </c:pt>
                <c:pt idx="154">
                  <c:v>40947</c:v>
                </c:pt>
                <c:pt idx="155">
                  <c:v>40953</c:v>
                </c:pt>
                <c:pt idx="156">
                  <c:v>40960</c:v>
                </c:pt>
                <c:pt idx="157">
                  <c:v>40967</c:v>
                </c:pt>
                <c:pt idx="158">
                  <c:v>40974</c:v>
                </c:pt>
                <c:pt idx="159">
                  <c:v>40981</c:v>
                </c:pt>
                <c:pt idx="160">
                  <c:v>40988</c:v>
                </c:pt>
                <c:pt idx="161">
                  <c:v>40995</c:v>
                </c:pt>
                <c:pt idx="162">
                  <c:v>41002</c:v>
                </c:pt>
                <c:pt idx="163">
                  <c:v>41010</c:v>
                </c:pt>
                <c:pt idx="164">
                  <c:v>41016</c:v>
                </c:pt>
                <c:pt idx="165">
                  <c:v>41023</c:v>
                </c:pt>
                <c:pt idx="166">
                  <c:v>41030</c:v>
                </c:pt>
                <c:pt idx="167">
                  <c:v>41037</c:v>
                </c:pt>
                <c:pt idx="168">
                  <c:v>41044</c:v>
                </c:pt>
                <c:pt idx="169">
                  <c:v>41051</c:v>
                </c:pt>
                <c:pt idx="170">
                  <c:v>41058</c:v>
                </c:pt>
                <c:pt idx="171">
                  <c:v>41066</c:v>
                </c:pt>
                <c:pt idx="172">
                  <c:v>41072</c:v>
                </c:pt>
                <c:pt idx="173">
                  <c:v>41079</c:v>
                </c:pt>
                <c:pt idx="174">
                  <c:v>41086</c:v>
                </c:pt>
                <c:pt idx="175">
                  <c:v>41093</c:v>
                </c:pt>
                <c:pt idx="176">
                  <c:v>41100</c:v>
                </c:pt>
                <c:pt idx="177">
                  <c:v>41107</c:v>
                </c:pt>
                <c:pt idx="178">
                  <c:v>41114</c:v>
                </c:pt>
                <c:pt idx="179">
                  <c:v>41121</c:v>
                </c:pt>
                <c:pt idx="180">
                  <c:v>41128</c:v>
                </c:pt>
                <c:pt idx="181">
                  <c:v>41135</c:v>
                </c:pt>
                <c:pt idx="182">
                  <c:v>41142</c:v>
                </c:pt>
                <c:pt idx="183">
                  <c:v>41149</c:v>
                </c:pt>
                <c:pt idx="184">
                  <c:v>41156</c:v>
                </c:pt>
                <c:pt idx="185">
                  <c:v>41163</c:v>
                </c:pt>
                <c:pt idx="186">
                  <c:v>41170</c:v>
                </c:pt>
                <c:pt idx="187">
                  <c:v>41177</c:v>
                </c:pt>
                <c:pt idx="188">
                  <c:v>41184</c:v>
                </c:pt>
                <c:pt idx="189">
                  <c:v>41191</c:v>
                </c:pt>
                <c:pt idx="190">
                  <c:v>41198</c:v>
                </c:pt>
                <c:pt idx="191">
                  <c:v>41206</c:v>
                </c:pt>
                <c:pt idx="192">
                  <c:v>41212</c:v>
                </c:pt>
                <c:pt idx="193">
                  <c:v>41219</c:v>
                </c:pt>
                <c:pt idx="194">
                  <c:v>41226</c:v>
                </c:pt>
                <c:pt idx="195">
                  <c:v>41233</c:v>
                </c:pt>
                <c:pt idx="196">
                  <c:v>41240</c:v>
                </c:pt>
                <c:pt idx="197">
                  <c:v>41247</c:v>
                </c:pt>
                <c:pt idx="198">
                  <c:v>41305</c:v>
                </c:pt>
                <c:pt idx="199">
                  <c:v>41317</c:v>
                </c:pt>
                <c:pt idx="200">
                  <c:v>41324</c:v>
                </c:pt>
                <c:pt idx="201">
                  <c:v>41331</c:v>
                </c:pt>
                <c:pt idx="202">
                  <c:v>41338</c:v>
                </c:pt>
                <c:pt idx="203">
                  <c:v>41345</c:v>
                </c:pt>
                <c:pt idx="204">
                  <c:v>41352</c:v>
                </c:pt>
                <c:pt idx="205">
                  <c:v>41359</c:v>
                </c:pt>
                <c:pt idx="206">
                  <c:v>41367</c:v>
                </c:pt>
                <c:pt idx="207">
                  <c:v>41373</c:v>
                </c:pt>
                <c:pt idx="208">
                  <c:v>41380</c:v>
                </c:pt>
                <c:pt idx="209">
                  <c:v>41387</c:v>
                </c:pt>
                <c:pt idx="210">
                  <c:v>41394</c:v>
                </c:pt>
                <c:pt idx="211">
                  <c:v>41401</c:v>
                </c:pt>
                <c:pt idx="212">
                  <c:v>41408</c:v>
                </c:pt>
                <c:pt idx="213">
                  <c:v>41415</c:v>
                </c:pt>
                <c:pt idx="214">
                  <c:v>41422</c:v>
                </c:pt>
                <c:pt idx="215">
                  <c:v>41430</c:v>
                </c:pt>
                <c:pt idx="216">
                  <c:v>41436</c:v>
                </c:pt>
                <c:pt idx="217">
                  <c:v>41443</c:v>
                </c:pt>
                <c:pt idx="218">
                  <c:v>41450</c:v>
                </c:pt>
                <c:pt idx="219">
                  <c:v>41457</c:v>
                </c:pt>
                <c:pt idx="220">
                  <c:v>41464</c:v>
                </c:pt>
                <c:pt idx="221">
                  <c:v>41471</c:v>
                </c:pt>
                <c:pt idx="222">
                  <c:v>41478</c:v>
                </c:pt>
                <c:pt idx="223">
                  <c:v>41485</c:v>
                </c:pt>
                <c:pt idx="224">
                  <c:v>41492</c:v>
                </c:pt>
                <c:pt idx="225">
                  <c:v>41499</c:v>
                </c:pt>
                <c:pt idx="226">
                  <c:v>41506</c:v>
                </c:pt>
                <c:pt idx="227">
                  <c:v>41513</c:v>
                </c:pt>
                <c:pt idx="228">
                  <c:v>41520</c:v>
                </c:pt>
                <c:pt idx="229">
                  <c:v>41527</c:v>
                </c:pt>
                <c:pt idx="230">
                  <c:v>41534</c:v>
                </c:pt>
                <c:pt idx="231">
                  <c:v>41541</c:v>
                </c:pt>
                <c:pt idx="232">
                  <c:v>41548</c:v>
                </c:pt>
                <c:pt idx="233">
                  <c:v>41555</c:v>
                </c:pt>
                <c:pt idx="234">
                  <c:v>41562</c:v>
                </c:pt>
                <c:pt idx="235">
                  <c:v>41569</c:v>
                </c:pt>
                <c:pt idx="236">
                  <c:v>41577</c:v>
                </c:pt>
                <c:pt idx="237">
                  <c:v>41583</c:v>
                </c:pt>
                <c:pt idx="238">
                  <c:v>41590</c:v>
                </c:pt>
                <c:pt idx="239">
                  <c:v>41597</c:v>
                </c:pt>
                <c:pt idx="240">
                  <c:v>41604</c:v>
                </c:pt>
                <c:pt idx="241">
                  <c:v>41611</c:v>
                </c:pt>
                <c:pt idx="242">
                  <c:v>41668</c:v>
                </c:pt>
                <c:pt idx="243">
                  <c:v>41681</c:v>
                </c:pt>
                <c:pt idx="244">
                  <c:v>41688</c:v>
                </c:pt>
                <c:pt idx="245">
                  <c:v>41695</c:v>
                </c:pt>
                <c:pt idx="246">
                  <c:v>41702</c:v>
                </c:pt>
                <c:pt idx="247">
                  <c:v>41709</c:v>
                </c:pt>
                <c:pt idx="248">
                  <c:v>41716</c:v>
                </c:pt>
                <c:pt idx="249">
                  <c:v>41723</c:v>
                </c:pt>
                <c:pt idx="250">
                  <c:v>41730</c:v>
                </c:pt>
                <c:pt idx="251">
                  <c:v>41737</c:v>
                </c:pt>
                <c:pt idx="252">
                  <c:v>41744</c:v>
                </c:pt>
                <c:pt idx="253">
                  <c:v>41752</c:v>
                </c:pt>
                <c:pt idx="254">
                  <c:v>41758</c:v>
                </c:pt>
                <c:pt idx="255">
                  <c:v>41765</c:v>
                </c:pt>
                <c:pt idx="256">
                  <c:v>41772</c:v>
                </c:pt>
                <c:pt idx="257">
                  <c:v>41779</c:v>
                </c:pt>
                <c:pt idx="258">
                  <c:v>41786</c:v>
                </c:pt>
                <c:pt idx="259">
                  <c:v>41794</c:v>
                </c:pt>
                <c:pt idx="260">
                  <c:v>41800</c:v>
                </c:pt>
                <c:pt idx="261">
                  <c:v>41807</c:v>
                </c:pt>
                <c:pt idx="262">
                  <c:v>41814</c:v>
                </c:pt>
                <c:pt idx="263">
                  <c:v>41821</c:v>
                </c:pt>
                <c:pt idx="264">
                  <c:v>41828</c:v>
                </c:pt>
                <c:pt idx="265">
                  <c:v>41835</c:v>
                </c:pt>
                <c:pt idx="266">
                  <c:v>41842</c:v>
                </c:pt>
                <c:pt idx="267">
                  <c:v>41849</c:v>
                </c:pt>
                <c:pt idx="268">
                  <c:v>41856</c:v>
                </c:pt>
                <c:pt idx="269">
                  <c:v>41863</c:v>
                </c:pt>
                <c:pt idx="270">
                  <c:v>41869</c:v>
                </c:pt>
                <c:pt idx="271">
                  <c:v>41870</c:v>
                </c:pt>
                <c:pt idx="272">
                  <c:v>41871</c:v>
                </c:pt>
                <c:pt idx="273">
                  <c:v>41872</c:v>
                </c:pt>
                <c:pt idx="274">
                  <c:v>41875</c:v>
                </c:pt>
                <c:pt idx="275">
                  <c:v>41876</c:v>
                </c:pt>
                <c:pt idx="276">
                  <c:v>41877</c:v>
                </c:pt>
                <c:pt idx="277">
                  <c:v>41878</c:v>
                </c:pt>
                <c:pt idx="278">
                  <c:v>41879</c:v>
                </c:pt>
                <c:pt idx="279">
                  <c:v>41882</c:v>
                </c:pt>
                <c:pt idx="280">
                  <c:v>41883</c:v>
                </c:pt>
                <c:pt idx="281">
                  <c:v>41884</c:v>
                </c:pt>
                <c:pt idx="282">
                  <c:v>41885</c:v>
                </c:pt>
                <c:pt idx="283">
                  <c:v>41886</c:v>
                </c:pt>
                <c:pt idx="284">
                  <c:v>41889</c:v>
                </c:pt>
                <c:pt idx="285">
                  <c:v>41890</c:v>
                </c:pt>
                <c:pt idx="286">
                  <c:v>41891</c:v>
                </c:pt>
                <c:pt idx="287">
                  <c:v>41892</c:v>
                </c:pt>
                <c:pt idx="288">
                  <c:v>41893</c:v>
                </c:pt>
                <c:pt idx="289">
                  <c:v>41896</c:v>
                </c:pt>
                <c:pt idx="290">
                  <c:v>41897</c:v>
                </c:pt>
                <c:pt idx="291">
                  <c:v>41898</c:v>
                </c:pt>
                <c:pt idx="292">
                  <c:v>41899</c:v>
                </c:pt>
                <c:pt idx="293">
                  <c:v>41900</c:v>
                </c:pt>
                <c:pt idx="294">
                  <c:v>41926</c:v>
                </c:pt>
                <c:pt idx="295">
                  <c:v>41933</c:v>
                </c:pt>
                <c:pt idx="296">
                  <c:v>41941</c:v>
                </c:pt>
                <c:pt idx="297">
                  <c:v>41947</c:v>
                </c:pt>
                <c:pt idx="298">
                  <c:v>41954</c:v>
                </c:pt>
                <c:pt idx="299">
                  <c:v>41961</c:v>
                </c:pt>
                <c:pt idx="300">
                  <c:v>41968</c:v>
                </c:pt>
                <c:pt idx="301">
                  <c:v>41975</c:v>
                </c:pt>
                <c:pt idx="302">
                  <c:v>42032</c:v>
                </c:pt>
                <c:pt idx="303">
                  <c:v>42038</c:v>
                </c:pt>
                <c:pt idx="304">
                  <c:v>42045</c:v>
                </c:pt>
                <c:pt idx="305">
                  <c:v>42052</c:v>
                </c:pt>
                <c:pt idx="306">
                  <c:v>42059</c:v>
                </c:pt>
                <c:pt idx="307">
                  <c:v>42066</c:v>
                </c:pt>
                <c:pt idx="308">
                  <c:v>42073</c:v>
                </c:pt>
                <c:pt idx="309">
                  <c:v>42080</c:v>
                </c:pt>
                <c:pt idx="310">
                  <c:v>42087</c:v>
                </c:pt>
                <c:pt idx="311">
                  <c:v>42094</c:v>
                </c:pt>
                <c:pt idx="312">
                  <c:v>42102</c:v>
                </c:pt>
                <c:pt idx="313">
                  <c:v>42108</c:v>
                </c:pt>
                <c:pt idx="314">
                  <c:v>42115</c:v>
                </c:pt>
                <c:pt idx="315">
                  <c:v>42123</c:v>
                </c:pt>
                <c:pt idx="316">
                  <c:v>42129</c:v>
                </c:pt>
                <c:pt idx="317">
                  <c:v>42136</c:v>
                </c:pt>
                <c:pt idx="318">
                  <c:v>42143</c:v>
                </c:pt>
                <c:pt idx="319">
                  <c:v>42150</c:v>
                </c:pt>
                <c:pt idx="320">
                  <c:v>42158</c:v>
                </c:pt>
                <c:pt idx="321">
                  <c:v>42164</c:v>
                </c:pt>
                <c:pt idx="322">
                  <c:v>42171</c:v>
                </c:pt>
                <c:pt idx="323">
                  <c:v>42178</c:v>
                </c:pt>
                <c:pt idx="324">
                  <c:v>42185</c:v>
                </c:pt>
                <c:pt idx="325">
                  <c:v>42192</c:v>
                </c:pt>
                <c:pt idx="326">
                  <c:v>42199</c:v>
                </c:pt>
                <c:pt idx="327">
                  <c:v>42206</c:v>
                </c:pt>
                <c:pt idx="328">
                  <c:v>42213</c:v>
                </c:pt>
                <c:pt idx="329">
                  <c:v>42220</c:v>
                </c:pt>
                <c:pt idx="330">
                  <c:v>42227</c:v>
                </c:pt>
                <c:pt idx="331">
                  <c:v>42234</c:v>
                </c:pt>
                <c:pt idx="332">
                  <c:v>42241</c:v>
                </c:pt>
                <c:pt idx="333">
                  <c:v>42248</c:v>
                </c:pt>
                <c:pt idx="334">
                  <c:v>42255</c:v>
                </c:pt>
                <c:pt idx="335">
                  <c:v>42262</c:v>
                </c:pt>
                <c:pt idx="336">
                  <c:v>42269</c:v>
                </c:pt>
                <c:pt idx="337">
                  <c:v>42276</c:v>
                </c:pt>
                <c:pt idx="338">
                  <c:v>42283</c:v>
                </c:pt>
                <c:pt idx="339">
                  <c:v>42290</c:v>
                </c:pt>
                <c:pt idx="340">
                  <c:v>42297</c:v>
                </c:pt>
                <c:pt idx="341">
                  <c:v>42305</c:v>
                </c:pt>
                <c:pt idx="342">
                  <c:v>42311</c:v>
                </c:pt>
                <c:pt idx="343">
                  <c:v>42318</c:v>
                </c:pt>
                <c:pt idx="344">
                  <c:v>42325</c:v>
                </c:pt>
                <c:pt idx="345">
                  <c:v>42332</c:v>
                </c:pt>
                <c:pt idx="346">
                  <c:v>42339</c:v>
                </c:pt>
                <c:pt idx="347">
                  <c:v>42397</c:v>
                </c:pt>
                <c:pt idx="348">
                  <c:v>42402</c:v>
                </c:pt>
                <c:pt idx="349">
                  <c:v>42410</c:v>
                </c:pt>
                <c:pt idx="350">
                  <c:v>42416</c:v>
                </c:pt>
                <c:pt idx="351">
                  <c:v>42423</c:v>
                </c:pt>
                <c:pt idx="352">
                  <c:v>42430</c:v>
                </c:pt>
                <c:pt idx="353">
                  <c:v>42437</c:v>
                </c:pt>
                <c:pt idx="354">
                  <c:v>42444</c:v>
                </c:pt>
                <c:pt idx="355">
                  <c:v>42451</c:v>
                </c:pt>
                <c:pt idx="356">
                  <c:v>42459</c:v>
                </c:pt>
                <c:pt idx="357">
                  <c:v>42465</c:v>
                </c:pt>
                <c:pt idx="358">
                  <c:v>42472</c:v>
                </c:pt>
                <c:pt idx="359">
                  <c:v>42479</c:v>
                </c:pt>
                <c:pt idx="360">
                  <c:v>42487</c:v>
                </c:pt>
                <c:pt idx="361">
                  <c:v>42493</c:v>
                </c:pt>
                <c:pt idx="362">
                  <c:v>42500</c:v>
                </c:pt>
                <c:pt idx="363">
                  <c:v>42507</c:v>
                </c:pt>
                <c:pt idx="364">
                  <c:v>42514</c:v>
                </c:pt>
                <c:pt idx="365">
                  <c:v>42521</c:v>
                </c:pt>
                <c:pt idx="366">
                  <c:v>42529</c:v>
                </c:pt>
                <c:pt idx="367">
                  <c:v>42535</c:v>
                </c:pt>
                <c:pt idx="368">
                  <c:v>42542</c:v>
                </c:pt>
                <c:pt idx="369">
                  <c:v>42549</c:v>
                </c:pt>
                <c:pt idx="370">
                  <c:v>42556</c:v>
                </c:pt>
                <c:pt idx="371">
                  <c:v>42563</c:v>
                </c:pt>
                <c:pt idx="372">
                  <c:v>42570</c:v>
                </c:pt>
                <c:pt idx="373">
                  <c:v>42577</c:v>
                </c:pt>
                <c:pt idx="374">
                  <c:v>42584</c:v>
                </c:pt>
                <c:pt idx="375">
                  <c:v>42591</c:v>
                </c:pt>
                <c:pt idx="376">
                  <c:v>42598</c:v>
                </c:pt>
                <c:pt idx="377">
                  <c:v>42605</c:v>
                </c:pt>
                <c:pt idx="378">
                  <c:v>42612</c:v>
                </c:pt>
                <c:pt idx="379">
                  <c:v>42619</c:v>
                </c:pt>
              </c:numCache>
            </c:numRef>
          </c:cat>
          <c:val>
            <c:numRef>
              <c:f>Data!$F$497:$XFD$497</c:f>
              <c:numCache>
                <c:formatCode>0.0%</c:formatCode>
                <c:ptCount val="16379"/>
                <c:pt idx="0">
                  <c:v>0.5633187772925764</c:v>
                </c:pt>
                <c:pt idx="1">
                  <c:v>0.5562700964630225</c:v>
                </c:pt>
                <c:pt idx="2">
                  <c:v>0.55263157894736847</c:v>
                </c:pt>
                <c:pt idx="3">
                  <c:v>0.53448275862068961</c:v>
                </c:pt>
                <c:pt idx="4">
                  <c:v>0.55555555555555558</c:v>
                </c:pt>
                <c:pt idx="5">
                  <c:v>0.57438016528925617</c:v>
                </c:pt>
                <c:pt idx="6">
                  <c:v>0.58775510204081638</c:v>
                </c:pt>
                <c:pt idx="7">
                  <c:v>0.5848214285714286</c:v>
                </c:pt>
                <c:pt idx="8">
                  <c:v>0.62272727272727268</c:v>
                </c:pt>
                <c:pt idx="9">
                  <c:v>0.65346534653465349</c:v>
                </c:pt>
                <c:pt idx="10">
                  <c:v>0.68888888888888888</c:v>
                </c:pt>
                <c:pt idx="11">
                  <c:v>0.65546218487394958</c:v>
                </c:pt>
                <c:pt idx="12">
                  <c:v>0.624</c:v>
                </c:pt>
                <c:pt idx="13">
                  <c:v>0.61065573770491799</c:v>
                </c:pt>
                <c:pt idx="14">
                  <c:v>0.609375</c:v>
                </c:pt>
                <c:pt idx="15">
                  <c:v>0.63940520446096649</c:v>
                </c:pt>
                <c:pt idx="16">
                  <c:v>0.63018867924528299</c:v>
                </c:pt>
                <c:pt idx="17">
                  <c:v>0.63786008230452673</c:v>
                </c:pt>
                <c:pt idx="18">
                  <c:v>0.63362068965517238</c:v>
                </c:pt>
                <c:pt idx="19">
                  <c:v>0.61206896551724133</c:v>
                </c:pt>
                <c:pt idx="20">
                  <c:v>0.60964912280701755</c:v>
                </c:pt>
                <c:pt idx="21">
                  <c:v>0.61038961038961037</c:v>
                </c:pt>
                <c:pt idx="22">
                  <c:v>0.6330275229357798</c:v>
                </c:pt>
                <c:pt idx="23">
                  <c:v>0.66055045871559637</c:v>
                </c:pt>
                <c:pt idx="24">
                  <c:v>0.66822429906542058</c:v>
                </c:pt>
                <c:pt idx="25">
                  <c:v>0.67391304347826086</c:v>
                </c:pt>
                <c:pt idx="26">
                  <c:v>0.6731517509727627</c:v>
                </c:pt>
                <c:pt idx="27">
                  <c:v>0.66396761133603244</c:v>
                </c:pt>
                <c:pt idx="28">
                  <c:v>0.6652542372881356</c:v>
                </c:pt>
                <c:pt idx="29">
                  <c:v>0.61780104712041883</c:v>
                </c:pt>
                <c:pt idx="30">
                  <c:v>0.59459459459459463</c:v>
                </c:pt>
                <c:pt idx="31">
                  <c:v>0.60119047619047616</c:v>
                </c:pt>
                <c:pt idx="32">
                  <c:v>0.63541666666666663</c:v>
                </c:pt>
                <c:pt idx="33">
                  <c:v>0.66176470588235292</c:v>
                </c:pt>
                <c:pt idx="34">
                  <c:v>0.63800904977375561</c:v>
                </c:pt>
                <c:pt idx="35">
                  <c:v>0.62621359223300976</c:v>
                </c:pt>
                <c:pt idx="36">
                  <c:v>0.5714285714285714</c:v>
                </c:pt>
                <c:pt idx="37">
                  <c:v>0.57399103139013452</c:v>
                </c:pt>
                <c:pt idx="38">
                  <c:v>0.57399103139013452</c:v>
                </c:pt>
                <c:pt idx="39">
                  <c:v>0.61333333333333329</c:v>
                </c:pt>
                <c:pt idx="40">
                  <c:v>0.63948497854077258</c:v>
                </c:pt>
                <c:pt idx="41">
                  <c:v>0.63445378151260501</c:v>
                </c:pt>
                <c:pt idx="42">
                  <c:v>0.62727272727272732</c:v>
                </c:pt>
                <c:pt idx="43">
                  <c:v>0.58454106280193241</c:v>
                </c:pt>
                <c:pt idx="44">
                  <c:v>0.59241706161137442</c:v>
                </c:pt>
                <c:pt idx="45">
                  <c:v>0.59154929577464788</c:v>
                </c:pt>
                <c:pt idx="46">
                  <c:v>0.6171428571428571</c:v>
                </c:pt>
                <c:pt idx="47">
                  <c:v>0.6067415730337079</c:v>
                </c:pt>
                <c:pt idx="48">
                  <c:v>0.63181818181818183</c:v>
                </c:pt>
                <c:pt idx="49">
                  <c:v>0.58744394618834084</c:v>
                </c:pt>
                <c:pt idx="50">
                  <c:v>0.62612612612612617</c:v>
                </c:pt>
                <c:pt idx="51">
                  <c:v>0.64383561643835618</c:v>
                </c:pt>
                <c:pt idx="52">
                  <c:v>0.63033175355450233</c:v>
                </c:pt>
                <c:pt idx="53">
                  <c:v>0.57798165137614677</c:v>
                </c:pt>
                <c:pt idx="54">
                  <c:v>0.54672897196261683</c:v>
                </c:pt>
                <c:pt idx="55">
                  <c:v>0.55844155844155841</c:v>
                </c:pt>
                <c:pt idx="56">
                  <c:v>0.56306306306306309</c:v>
                </c:pt>
                <c:pt idx="57">
                  <c:v>0.57939914163090134</c:v>
                </c:pt>
                <c:pt idx="58">
                  <c:v>0.5803571428571429</c:v>
                </c:pt>
                <c:pt idx="59">
                  <c:v>0.56540084388185652</c:v>
                </c:pt>
                <c:pt idx="60">
                  <c:v>0.52521008403361347</c:v>
                </c:pt>
                <c:pt idx="61">
                  <c:v>0.53515625</c:v>
                </c:pt>
                <c:pt idx="62">
                  <c:v>0.56198347107438018</c:v>
                </c:pt>
                <c:pt idx="63">
                  <c:v>0.59599999999999997</c:v>
                </c:pt>
                <c:pt idx="64">
                  <c:v>0.62895927601809953</c:v>
                </c:pt>
                <c:pt idx="65">
                  <c:v>0.65217391304347827</c:v>
                </c:pt>
                <c:pt idx="66">
                  <c:v>0.66</c:v>
                </c:pt>
                <c:pt idx="67">
                  <c:v>0.60416666666666663</c:v>
                </c:pt>
                <c:pt idx="68">
                  <c:v>0.55223880597014929</c:v>
                </c:pt>
                <c:pt idx="69">
                  <c:v>0.510752688172043</c:v>
                </c:pt>
                <c:pt idx="70">
                  <c:v>0.52752293577981646</c:v>
                </c:pt>
                <c:pt idx="71">
                  <c:v>0.54185022026431717</c:v>
                </c:pt>
                <c:pt idx="72">
                  <c:v>0.59583333333333333</c:v>
                </c:pt>
                <c:pt idx="73">
                  <c:v>0.64081632653061227</c:v>
                </c:pt>
                <c:pt idx="74">
                  <c:v>0.65853658536585369</c:v>
                </c:pt>
                <c:pt idx="75">
                  <c:v>0.63855421686746983</c:v>
                </c:pt>
                <c:pt idx="76">
                  <c:v>0.60905349794238683</c:v>
                </c:pt>
                <c:pt idx="77">
                  <c:v>0.62641509433962261</c:v>
                </c:pt>
                <c:pt idx="78">
                  <c:v>0.63309352517985606</c:v>
                </c:pt>
                <c:pt idx="79">
                  <c:v>0.64768683274021355</c:v>
                </c:pt>
                <c:pt idx="80">
                  <c:v>0.64111498257839716</c:v>
                </c:pt>
                <c:pt idx="81">
                  <c:v>0.66420664206642066</c:v>
                </c:pt>
                <c:pt idx="82">
                  <c:v>0.68702290076335881</c:v>
                </c:pt>
                <c:pt idx="83">
                  <c:v>0.68398268398268403</c:v>
                </c:pt>
                <c:pt idx="84">
                  <c:v>0.64257028112449799</c:v>
                </c:pt>
                <c:pt idx="85">
                  <c:v>0.59756097560975607</c:v>
                </c:pt>
                <c:pt idx="86">
                  <c:v>0.58704453441295545</c:v>
                </c:pt>
                <c:pt idx="87">
                  <c:v>0.58381502890173409</c:v>
                </c:pt>
                <c:pt idx="88">
                  <c:v>0.58258258258258255</c:v>
                </c:pt>
                <c:pt idx="89">
                  <c:v>0.60349854227405253</c:v>
                </c:pt>
                <c:pt idx="90">
                  <c:v>0.60482532519636989</c:v>
                </c:pt>
                <c:pt idx="91">
                  <c:v>0.59875705670562096</c:v>
                </c:pt>
                <c:pt idx="92">
                  <c:v>0.60752960370003051</c:v>
                </c:pt>
                <c:pt idx="93">
                  <c:v>0.63092638636079101</c:v>
                </c:pt>
                <c:pt idx="94">
                  <c:v>0.62432662398139138</c:v>
                </c:pt>
                <c:pt idx="95">
                  <c:v>0.65823083960563122</c:v>
                </c:pt>
                <c:pt idx="96">
                  <c:v>0.62900588560539827</c:v>
                </c:pt>
                <c:pt idx="97">
                  <c:v>0.60657690710849532</c:v>
                </c:pt>
                <c:pt idx="98">
                  <c:v>0.61321289066667561</c:v>
                </c:pt>
                <c:pt idx="99">
                  <c:v>0.59885113944736967</c:v>
                </c:pt>
                <c:pt idx="100">
                  <c:v>0.63020504672565503</c:v>
                </c:pt>
                <c:pt idx="101">
                  <c:v>0.61764045229501152</c:v>
                </c:pt>
                <c:pt idx="102">
                  <c:v>0.62909012999850489</c:v>
                </c:pt>
                <c:pt idx="103">
                  <c:v>0.66610034420241737</c:v>
                </c:pt>
                <c:pt idx="104">
                  <c:v>0.64289428073106547</c:v>
                </c:pt>
                <c:pt idx="105">
                  <c:v>0.65606745567138758</c:v>
                </c:pt>
                <c:pt idx="106">
                  <c:v>0.61739963365049255</c:v>
                </c:pt>
                <c:pt idx="107">
                  <c:v>0.56848732974475968</c:v>
                </c:pt>
                <c:pt idx="108">
                  <c:v>0.55702007985449864</c:v>
                </c:pt>
                <c:pt idx="109">
                  <c:v>0.53633368648660873</c:v>
                </c:pt>
                <c:pt idx="110">
                  <c:v>0.58250628500239399</c:v>
                </c:pt>
                <c:pt idx="111">
                  <c:v>0.61861622557623752</c:v>
                </c:pt>
                <c:pt idx="112">
                  <c:v>0.6196661918516343</c:v>
                </c:pt>
                <c:pt idx="113">
                  <c:v>0.62593289344602021</c:v>
                </c:pt>
                <c:pt idx="114">
                  <c:v>0.63012823033872001</c:v>
                </c:pt>
                <c:pt idx="115">
                  <c:v>0.62824833573407668</c:v>
                </c:pt>
                <c:pt idx="116">
                  <c:v>0.66564054090020397</c:v>
                </c:pt>
                <c:pt idx="117">
                  <c:v>0.66269551799562032</c:v>
                </c:pt>
                <c:pt idx="118">
                  <c:v>0.66073667603509934</c:v>
                </c:pt>
                <c:pt idx="119">
                  <c:v>0.64700592373578392</c:v>
                </c:pt>
                <c:pt idx="120">
                  <c:v>0.66107114114173193</c:v>
                </c:pt>
                <c:pt idx="121">
                  <c:v>0.63090446740794182</c:v>
                </c:pt>
                <c:pt idx="122">
                  <c:v>0.61444561438790668</c:v>
                </c:pt>
                <c:pt idx="123">
                  <c:v>0.66646828950049586</c:v>
                </c:pt>
                <c:pt idx="124">
                  <c:v>0.6284609424750609</c:v>
                </c:pt>
                <c:pt idx="125">
                  <c:v>0.63662967793028813</c:v>
                </c:pt>
                <c:pt idx="126">
                  <c:v>0.64254824230700636</c:v>
                </c:pt>
                <c:pt idx="127">
                  <c:v>0.58839093749544247</c:v>
                </c:pt>
                <c:pt idx="128">
                  <c:v>0.57155288671042614</c:v>
                </c:pt>
                <c:pt idx="129">
                  <c:v>0.58046350563747551</c:v>
                </c:pt>
                <c:pt idx="130">
                  <c:v>0.58706996634657782</c:v>
                </c:pt>
                <c:pt idx="131">
                  <c:v>0.5789864299270876</c:v>
                </c:pt>
                <c:pt idx="132">
                  <c:v>0.60492535026441463</c:v>
                </c:pt>
                <c:pt idx="133">
                  <c:v>0.61037721076865037</c:v>
                </c:pt>
                <c:pt idx="134">
                  <c:v>0.60149689337107359</c:v>
                </c:pt>
                <c:pt idx="135">
                  <c:v>0.60863318871952887</c:v>
                </c:pt>
                <c:pt idx="136">
                  <c:v>0.60540104645810044</c:v>
                </c:pt>
                <c:pt idx="137">
                  <c:v>0.58637709141765049</c:v>
                </c:pt>
                <c:pt idx="138">
                  <c:v>0.57629551555052139</c:v>
                </c:pt>
                <c:pt idx="139">
                  <c:v>0.60430042393797967</c:v>
                </c:pt>
                <c:pt idx="140">
                  <c:v>0.60905231942139559</c:v>
                </c:pt>
                <c:pt idx="141">
                  <c:v>0.60080825511195013</c:v>
                </c:pt>
                <c:pt idx="142">
                  <c:v>0.61602105929055284</c:v>
                </c:pt>
                <c:pt idx="143">
                  <c:v>0.59603840489594606</c:v>
                </c:pt>
                <c:pt idx="144">
                  <c:v>0.59292166597823248</c:v>
                </c:pt>
                <c:pt idx="145">
                  <c:v>0.59612499676105402</c:v>
                </c:pt>
                <c:pt idx="146">
                  <c:v>0.56787252569863034</c:v>
                </c:pt>
                <c:pt idx="147">
                  <c:v>0.58105341740782146</c:v>
                </c:pt>
                <c:pt idx="148">
                  <c:v>0.58243262393058204</c:v>
                </c:pt>
                <c:pt idx="149">
                  <c:v>0.57688122052697066</c:v>
                </c:pt>
                <c:pt idx="150">
                  <c:v>0.56874148853085027</c:v>
                </c:pt>
                <c:pt idx="151">
                  <c:v>0.53201756017060431</c:v>
                </c:pt>
                <c:pt idx="152">
                  <c:v>0.52490160231575289</c:v>
                </c:pt>
                <c:pt idx="153">
                  <c:v>0.5387438366228805</c:v>
                </c:pt>
                <c:pt idx="154">
                  <c:v>0.53666708526122264</c:v>
                </c:pt>
                <c:pt idx="155">
                  <c:v>0.54053646596566818</c:v>
                </c:pt>
                <c:pt idx="156">
                  <c:v>0.52925611628215097</c:v>
                </c:pt>
                <c:pt idx="157">
                  <c:v>0.49857060085717925</c:v>
                </c:pt>
                <c:pt idx="158">
                  <c:v>0.51523264318620488</c:v>
                </c:pt>
                <c:pt idx="159">
                  <c:v>0.53332266459844713</c:v>
                </c:pt>
                <c:pt idx="160">
                  <c:v>0.55100932455447627</c:v>
                </c:pt>
                <c:pt idx="161">
                  <c:v>0.54435024953702471</c:v>
                </c:pt>
                <c:pt idx="162">
                  <c:v>0.55860563394001428</c:v>
                </c:pt>
                <c:pt idx="163">
                  <c:v>0.51541536722690828</c:v>
                </c:pt>
                <c:pt idx="164">
                  <c:v>0.48591360747607243</c:v>
                </c:pt>
                <c:pt idx="165">
                  <c:v>0.52209811017825214</c:v>
                </c:pt>
                <c:pt idx="166">
                  <c:v>0.48901617922997348</c:v>
                </c:pt>
                <c:pt idx="167">
                  <c:v>0.51775516410261868</c:v>
                </c:pt>
                <c:pt idx="168">
                  <c:v>0.5577663149507297</c:v>
                </c:pt>
                <c:pt idx="169">
                  <c:v>0.55344058265363638</c:v>
                </c:pt>
                <c:pt idx="170">
                  <c:v>0.53479504916242682</c:v>
                </c:pt>
                <c:pt idx="171">
                  <c:v>0.5114961908777379</c:v>
                </c:pt>
                <c:pt idx="172">
                  <c:v>0.44131410064034399</c:v>
                </c:pt>
                <c:pt idx="173">
                  <c:v>0.41336159932583333</c:v>
                </c:pt>
                <c:pt idx="174">
                  <c:v>0.44794858491476908</c:v>
                </c:pt>
                <c:pt idx="175">
                  <c:v>0.46226449377808615</c:v>
                </c:pt>
                <c:pt idx="176">
                  <c:v>0.51274624972602834</c:v>
                </c:pt>
                <c:pt idx="177">
                  <c:v>0.5069941734784652</c:v>
                </c:pt>
                <c:pt idx="178">
                  <c:v>0.51335836248698086</c:v>
                </c:pt>
                <c:pt idx="179">
                  <c:v>0.51857057836387199</c:v>
                </c:pt>
                <c:pt idx="180">
                  <c:v>0.54182978668147941</c:v>
                </c:pt>
                <c:pt idx="181">
                  <c:v>0.57960106053376248</c:v>
                </c:pt>
                <c:pt idx="182">
                  <c:v>0.55429989055740569</c:v>
                </c:pt>
                <c:pt idx="183">
                  <c:v>0.57141538725897789</c:v>
                </c:pt>
                <c:pt idx="184">
                  <c:v>0.52892547640331078</c:v>
                </c:pt>
                <c:pt idx="185">
                  <c:v>0.53961892859249438</c:v>
                </c:pt>
                <c:pt idx="186">
                  <c:v>0.54341951571638403</c:v>
                </c:pt>
                <c:pt idx="187">
                  <c:v>0.49694907383547388</c:v>
                </c:pt>
                <c:pt idx="188">
                  <c:v>0.49690576778400902</c:v>
                </c:pt>
                <c:pt idx="189">
                  <c:v>0.45786102464713496</c:v>
                </c:pt>
                <c:pt idx="190">
                  <c:v>0.44166226425614818</c:v>
                </c:pt>
                <c:pt idx="191">
                  <c:v>0.48052769827416503</c:v>
                </c:pt>
                <c:pt idx="192">
                  <c:v>0.47880361718762243</c:v>
                </c:pt>
                <c:pt idx="193">
                  <c:v>0.45416470199121134</c:v>
                </c:pt>
                <c:pt idx="194">
                  <c:v>0.49802158210029307</c:v>
                </c:pt>
                <c:pt idx="195">
                  <c:v>0.51243294956793006</c:v>
                </c:pt>
                <c:pt idx="196">
                  <c:v>0.53641306859884086</c:v>
                </c:pt>
                <c:pt idx="197">
                  <c:v>0.55498721227621484</c:v>
                </c:pt>
                <c:pt idx="198">
                  <c:v>0.48172757475083056</c:v>
                </c:pt>
                <c:pt idx="199">
                  <c:v>0.46037099494097805</c:v>
                </c:pt>
                <c:pt idx="200">
                  <c:v>0.44425675675675674</c:v>
                </c:pt>
                <c:pt idx="201">
                  <c:v>0.45517241379310347</c:v>
                </c:pt>
                <c:pt idx="202">
                  <c:v>0.5</c:v>
                </c:pt>
                <c:pt idx="203">
                  <c:v>0.50397877984084882</c:v>
                </c:pt>
                <c:pt idx="204">
                  <c:v>0.50793650793650791</c:v>
                </c:pt>
                <c:pt idx="205">
                  <c:v>0.5058139534883721</c:v>
                </c:pt>
                <c:pt idx="206">
                  <c:v>0.50442477876106195</c:v>
                </c:pt>
                <c:pt idx="207">
                  <c:v>0.50584795321637432</c:v>
                </c:pt>
                <c:pt idx="208">
                  <c:v>0.51183431952662717</c:v>
                </c:pt>
                <c:pt idx="209">
                  <c:v>0.47989276139410186</c:v>
                </c:pt>
                <c:pt idx="210">
                  <c:v>0.47790055248618785</c:v>
                </c:pt>
                <c:pt idx="211">
                  <c:v>0.46703296703296704</c:v>
                </c:pt>
                <c:pt idx="212">
                  <c:v>0.44444444444444442</c:v>
                </c:pt>
                <c:pt idx="213">
                  <c:v>0.46132596685082872</c:v>
                </c:pt>
                <c:pt idx="214">
                  <c:v>0.44173441734417346</c:v>
                </c:pt>
                <c:pt idx="215">
                  <c:v>0.4462809917355372</c:v>
                </c:pt>
                <c:pt idx="216">
                  <c:v>0.46153846153846156</c:v>
                </c:pt>
                <c:pt idx="217">
                  <c:v>0.45251396648044695</c:v>
                </c:pt>
                <c:pt idx="218">
                  <c:v>0.49577464788732395</c:v>
                </c:pt>
                <c:pt idx="219">
                  <c:v>0.53698630136986303</c:v>
                </c:pt>
                <c:pt idx="220">
                  <c:v>0.59139784946236562</c:v>
                </c:pt>
                <c:pt idx="221">
                  <c:v>0.61891891891891893</c:v>
                </c:pt>
                <c:pt idx="222">
                  <c:v>0.60686015831134565</c:v>
                </c:pt>
                <c:pt idx="223">
                  <c:v>0.56498673740053051</c:v>
                </c:pt>
                <c:pt idx="224">
                  <c:v>0.53908355795148244</c:v>
                </c:pt>
                <c:pt idx="225">
                  <c:v>0.52722063037249278</c:v>
                </c:pt>
                <c:pt idx="226">
                  <c:v>0.48275862068965519</c:v>
                </c:pt>
                <c:pt idx="227">
                  <c:v>0.52173913043478259</c:v>
                </c:pt>
                <c:pt idx="228">
                  <c:v>0.52100840336134457</c:v>
                </c:pt>
                <c:pt idx="229">
                  <c:v>0.51058201058201058</c:v>
                </c:pt>
                <c:pt idx="230">
                  <c:v>0.56064690026954178</c:v>
                </c:pt>
                <c:pt idx="231">
                  <c:v>0.50704225352112675</c:v>
                </c:pt>
                <c:pt idx="232">
                  <c:v>0.46264367816091956</c:v>
                </c:pt>
                <c:pt idx="233">
                  <c:v>0.46892655367231639</c:v>
                </c:pt>
                <c:pt idx="234">
                  <c:v>0.43854748603351956</c:v>
                </c:pt>
                <c:pt idx="235">
                  <c:v>0.4765625</c:v>
                </c:pt>
                <c:pt idx="236">
                  <c:v>0.52173913043478259</c:v>
                </c:pt>
                <c:pt idx="237">
                  <c:v>0.52617079889807161</c:v>
                </c:pt>
                <c:pt idx="238">
                  <c:v>0.50555555555555554</c:v>
                </c:pt>
                <c:pt idx="239">
                  <c:v>0.49858356940509913</c:v>
                </c:pt>
                <c:pt idx="240">
                  <c:v>0.51851851851851849</c:v>
                </c:pt>
                <c:pt idx="241">
                  <c:v>0.53532608695652173</c:v>
                </c:pt>
                <c:pt idx="242">
                  <c:v>0.54083484573502727</c:v>
                </c:pt>
                <c:pt idx="243">
                  <c:v>0.54528650646950094</c:v>
                </c:pt>
                <c:pt idx="244">
                  <c:v>0.50763358778625955</c:v>
                </c:pt>
                <c:pt idx="245">
                  <c:v>0.49429657794676807</c:v>
                </c:pt>
                <c:pt idx="246">
                  <c:v>0.51412429378531077</c:v>
                </c:pt>
                <c:pt idx="247">
                  <c:v>0.52100840336134457</c:v>
                </c:pt>
                <c:pt idx="248">
                  <c:v>0.55988857938718661</c:v>
                </c:pt>
                <c:pt idx="249">
                  <c:v>0.55882352941176472</c:v>
                </c:pt>
                <c:pt idx="250">
                  <c:v>0.54189944134078216</c:v>
                </c:pt>
                <c:pt idx="251">
                  <c:v>0.55955678670360109</c:v>
                </c:pt>
                <c:pt idx="252">
                  <c:v>0.53038674033149169</c:v>
                </c:pt>
                <c:pt idx="253">
                  <c:v>0.51944444444444449</c:v>
                </c:pt>
                <c:pt idx="254">
                  <c:v>0.53409090909090906</c:v>
                </c:pt>
                <c:pt idx="255">
                  <c:v>0.48587570621468928</c:v>
                </c:pt>
                <c:pt idx="256">
                  <c:v>0.48787061994609165</c:v>
                </c:pt>
                <c:pt idx="257">
                  <c:v>0.50828729281767959</c:v>
                </c:pt>
                <c:pt idx="258">
                  <c:v>0.50913838120104438</c:v>
                </c:pt>
                <c:pt idx="259">
                  <c:v>0.51200000000000001</c:v>
                </c:pt>
                <c:pt idx="260">
                  <c:v>0.49863013698630138</c:v>
                </c:pt>
                <c:pt idx="261">
                  <c:v>0.46796657381615597</c:v>
                </c:pt>
                <c:pt idx="262">
                  <c:v>0.47010869565217389</c:v>
                </c:pt>
                <c:pt idx="263">
                  <c:v>0.50673854447439348</c:v>
                </c:pt>
                <c:pt idx="264">
                  <c:v>0.5489690721649485</c:v>
                </c:pt>
                <c:pt idx="265">
                  <c:v>0.56763925729442966</c:v>
                </c:pt>
                <c:pt idx="266">
                  <c:v>0.58073654390934848</c:v>
                </c:pt>
                <c:pt idx="267">
                  <c:v>0.54143646408839774</c:v>
                </c:pt>
                <c:pt idx="268">
                  <c:v>0.51461988304093564</c:v>
                </c:pt>
                <c:pt idx="269">
                  <c:v>0.510752688172043</c:v>
                </c:pt>
                <c:pt idx="270">
                  <c:v>0.47780678851174935</c:v>
                </c:pt>
                <c:pt idx="271">
                  <c:v>0.50393700787401574</c:v>
                </c:pt>
                <c:pt idx="272">
                  <c:v>0.51344086021505375</c:v>
                </c:pt>
                <c:pt idx="273">
                  <c:v>0.45983379501385041</c:v>
                </c:pt>
                <c:pt idx="274">
                  <c:v>0.51515151515151514</c:v>
                </c:pt>
                <c:pt idx="275">
                  <c:v>0.49162011173184356</c:v>
                </c:pt>
                <c:pt idx="276">
                  <c:v>0.47453083109919569</c:v>
                </c:pt>
                <c:pt idx="277">
                  <c:v>0.53367875647668395</c:v>
                </c:pt>
                <c:pt idx="278">
                  <c:v>0.46786632390745503</c:v>
                </c:pt>
                <c:pt idx="279">
                  <c:v>0.49222797927461137</c:v>
                </c:pt>
                <c:pt idx="280">
                  <c:v>0.51688311688311683</c:v>
                </c:pt>
                <c:pt idx="281">
                  <c:v>0.50526315789473686</c:v>
                </c:pt>
                <c:pt idx="282">
                  <c:v>0.53944020356234101</c:v>
                </c:pt>
                <c:pt idx="283">
                  <c:v>0.52985074626865669</c:v>
                </c:pt>
                <c:pt idx="284">
                  <c:v>0.52777777777777779</c:v>
                </c:pt>
                <c:pt idx="285">
                  <c:v>0.54408060453400509</c:v>
                </c:pt>
                <c:pt idx="286">
                  <c:v>0.55495978552278824</c:v>
                </c:pt>
                <c:pt idx="287">
                  <c:v>0.54200542005420049</c:v>
                </c:pt>
                <c:pt idx="288">
                  <c:v>0.49729729729729732</c:v>
                </c:pt>
                <c:pt idx="289">
                  <c:v>0.46197183098591549</c:v>
                </c:pt>
                <c:pt idx="290">
                  <c:v>0.47967479674796748</c:v>
                </c:pt>
                <c:pt idx="291">
                  <c:v>0.49307479224376732</c:v>
                </c:pt>
                <c:pt idx="292">
                  <c:v>0.5340599455040872</c:v>
                </c:pt>
                <c:pt idx="293">
                  <c:v>0.55890410958904113</c:v>
                </c:pt>
                <c:pt idx="294">
                  <c:v>0.53008595988538687</c:v>
                </c:pt>
                <c:pt idx="295">
                  <c:v>0.54341736694677867</c:v>
                </c:pt>
                <c:pt idx="296">
                  <c:v>0.56484149855907784</c:v>
                </c:pt>
                <c:pt idx="297">
                  <c:v>0.58739255014326652</c:v>
                </c:pt>
                <c:pt idx="298">
                  <c:v>0.62841530054644812</c:v>
                </c:pt>
                <c:pt idx="299">
                  <c:v>0.60646900269541781</c:v>
                </c:pt>
                <c:pt idx="300">
                  <c:v>0.56926952141057929</c:v>
                </c:pt>
                <c:pt idx="301">
                  <c:v>0.52790697674418607</c:v>
                </c:pt>
                <c:pt idx="302">
                  <c:v>0.47460317460317458</c:v>
                </c:pt>
                <c:pt idx="303">
                  <c:v>0.46656050955414013</c:v>
                </c:pt>
                <c:pt idx="304">
                  <c:v>0.47011308562197091</c:v>
                </c:pt>
                <c:pt idx="305">
                  <c:v>0.47078464106844742</c:v>
                </c:pt>
                <c:pt idx="306">
                  <c:v>0.50728155339805825</c:v>
                </c:pt>
                <c:pt idx="307">
                  <c:v>0.52955082742316784</c:v>
                </c:pt>
                <c:pt idx="308">
                  <c:v>0.52038369304556353</c:v>
                </c:pt>
                <c:pt idx="309">
                  <c:v>0.5117924528301887</c:v>
                </c:pt>
                <c:pt idx="310">
                  <c:v>0.49631449631449631</c:v>
                </c:pt>
                <c:pt idx="311">
                  <c:v>0.47341772151898737</c:v>
                </c:pt>
                <c:pt idx="312">
                  <c:v>0.47905759162303663</c:v>
                </c:pt>
                <c:pt idx="313">
                  <c:v>0.48351648351648352</c:v>
                </c:pt>
                <c:pt idx="314">
                  <c:v>0.48295454545454547</c:v>
                </c:pt>
                <c:pt idx="315">
                  <c:v>0.50147492625368728</c:v>
                </c:pt>
                <c:pt idx="316">
                  <c:v>0.50546448087431695</c:v>
                </c:pt>
                <c:pt idx="317">
                  <c:v>0.54495912806539515</c:v>
                </c:pt>
                <c:pt idx="318">
                  <c:v>0.544973544973545</c:v>
                </c:pt>
                <c:pt idx="319">
                  <c:v>0.52911392405063296</c:v>
                </c:pt>
                <c:pt idx="320">
                  <c:v>0.53787878787878785</c:v>
                </c:pt>
                <c:pt idx="321">
                  <c:v>0.4908675799086758</c:v>
                </c:pt>
                <c:pt idx="322">
                  <c:v>0.49888143176733779</c:v>
                </c:pt>
                <c:pt idx="323">
                  <c:v>0.50363196125907994</c:v>
                </c:pt>
                <c:pt idx="324">
                  <c:v>0.50859950859950864</c:v>
                </c:pt>
                <c:pt idx="325">
                  <c:v>0.54447439353099736</c:v>
                </c:pt>
                <c:pt idx="326">
                  <c:v>0.57103825136612019</c:v>
                </c:pt>
                <c:pt idx="327">
                  <c:v>0.58290155440414504</c:v>
                </c:pt>
                <c:pt idx="328">
                  <c:v>0.55297157622739013</c:v>
                </c:pt>
                <c:pt idx="329">
                  <c:v>0.54228855721393032</c:v>
                </c:pt>
                <c:pt idx="330">
                  <c:v>0.50127877237851659</c:v>
                </c:pt>
                <c:pt idx="331">
                  <c:v>0.45297029702970298</c:v>
                </c:pt>
                <c:pt idx="332">
                  <c:v>0.46547314578005117</c:v>
                </c:pt>
                <c:pt idx="333">
                  <c:v>0.45026178010471202</c:v>
                </c:pt>
                <c:pt idx="334">
                  <c:v>0.45103092783505155</c:v>
                </c:pt>
                <c:pt idx="335">
                  <c:v>0.46596858638743455</c:v>
                </c:pt>
                <c:pt idx="336">
                  <c:v>0.47249999999999998</c:v>
                </c:pt>
                <c:pt idx="337">
                  <c:v>0.50769230769230766</c:v>
                </c:pt>
                <c:pt idx="338">
                  <c:v>0.52368421052631575</c:v>
                </c:pt>
                <c:pt idx="339">
                  <c:v>0.5310880829015544</c:v>
                </c:pt>
                <c:pt idx="340">
                  <c:v>0.51639344262295084</c:v>
                </c:pt>
                <c:pt idx="341">
                  <c:v>0.48055555555555557</c:v>
                </c:pt>
                <c:pt idx="342">
                  <c:v>0.45070422535211269</c:v>
                </c:pt>
                <c:pt idx="343">
                  <c:v>0.4514285714285714</c:v>
                </c:pt>
                <c:pt idx="344">
                  <c:v>0.45299145299145299</c:v>
                </c:pt>
                <c:pt idx="345">
                  <c:v>0.47457627118644069</c:v>
                </c:pt>
                <c:pt idx="346">
                  <c:v>0.47658402203856748</c:v>
                </c:pt>
                <c:pt idx="347">
                  <c:v>0.5124760076775432</c:v>
                </c:pt>
                <c:pt idx="348">
                  <c:v>0.52713178294573648</c:v>
                </c:pt>
                <c:pt idx="349">
                  <c:v>0.52713178294573648</c:v>
                </c:pt>
                <c:pt idx="350">
                  <c:v>0.53149606299212604</c:v>
                </c:pt>
                <c:pt idx="351">
                  <c:v>0.55393586005830908</c:v>
                </c:pt>
                <c:pt idx="352">
                  <c:v>0.56891495601173026</c:v>
                </c:pt>
                <c:pt idx="353">
                  <c:v>0.5865102639296188</c:v>
                </c:pt>
                <c:pt idx="354">
                  <c:v>0.6</c:v>
                </c:pt>
                <c:pt idx="355">
                  <c:v>0.56382978723404253</c:v>
                </c:pt>
                <c:pt idx="356">
                  <c:v>0.55013550135501355</c:v>
                </c:pt>
                <c:pt idx="357">
                  <c:v>0.5</c:v>
                </c:pt>
                <c:pt idx="358">
                  <c:v>0.46376811594202899</c:v>
                </c:pt>
                <c:pt idx="359">
                  <c:v>0.46175637393767704</c:v>
                </c:pt>
                <c:pt idx="360">
                  <c:v>0.45081967213114754</c:v>
                </c:pt>
                <c:pt idx="361">
                  <c:v>0.47499999999999998</c:v>
                </c:pt>
                <c:pt idx="362">
                  <c:v>0.4823848238482385</c:v>
                </c:pt>
                <c:pt idx="363">
                  <c:v>0.48546511627906974</c:v>
                </c:pt>
                <c:pt idx="364">
                  <c:v>0.5</c:v>
                </c:pt>
                <c:pt idx="365">
                  <c:v>0.48830409356725146</c:v>
                </c:pt>
                <c:pt idx="366">
                  <c:v>0.50442477876106195</c:v>
                </c:pt>
                <c:pt idx="367">
                  <c:v>0.49117647058823527</c:v>
                </c:pt>
                <c:pt idx="368">
                  <c:v>0.47865853658536583</c:v>
                </c:pt>
                <c:pt idx="369">
                  <c:v>0.49258160237388726</c:v>
                </c:pt>
                <c:pt idx="370">
                  <c:v>0.46607669616519176</c:v>
                </c:pt>
                <c:pt idx="371">
                  <c:v>0.4887640449438202</c:v>
                </c:pt>
                <c:pt idx="372">
                  <c:v>0.51260504201680668</c:v>
                </c:pt>
                <c:pt idx="373">
                  <c:v>0.50420168067226889</c:v>
                </c:pt>
                <c:pt idx="374">
                  <c:v>0.52676056338028165</c:v>
                </c:pt>
                <c:pt idx="375">
                  <c:v>0.51675977653631289</c:v>
                </c:pt>
                <c:pt idx="376">
                  <c:v>0.48342541436464087</c:v>
                </c:pt>
                <c:pt idx="377">
                  <c:v>0.49002849002849003</c:v>
                </c:pt>
                <c:pt idx="378">
                  <c:v>0.48</c:v>
                </c:pt>
                <c:pt idx="379">
                  <c:v>0.49127906976744184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DF-4948-95D1-D72F476A9217}"/>
            </c:ext>
          </c:extLst>
        </c:ser>
        <c:ser>
          <c:idx val="7"/>
          <c:order val="1"/>
          <c:tx>
            <c:v>Labour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Data!$F$496:$XFD$496</c:f>
              <c:numCache>
                <c:formatCode>dd-mm-yy</c:formatCode>
                <c:ptCount val="16379"/>
                <c:pt idx="0">
                  <c:v>39814</c:v>
                </c:pt>
                <c:pt idx="1">
                  <c:v>39854</c:v>
                </c:pt>
                <c:pt idx="2">
                  <c:v>39861</c:v>
                </c:pt>
                <c:pt idx="3">
                  <c:v>39868</c:v>
                </c:pt>
                <c:pt idx="4">
                  <c:v>39875</c:v>
                </c:pt>
                <c:pt idx="5">
                  <c:v>39882</c:v>
                </c:pt>
                <c:pt idx="6">
                  <c:v>39889</c:v>
                </c:pt>
                <c:pt idx="7">
                  <c:v>39898</c:v>
                </c:pt>
                <c:pt idx="8">
                  <c:v>39903</c:v>
                </c:pt>
                <c:pt idx="9">
                  <c:v>39910</c:v>
                </c:pt>
                <c:pt idx="10">
                  <c:v>39918</c:v>
                </c:pt>
                <c:pt idx="11">
                  <c:v>39924</c:v>
                </c:pt>
                <c:pt idx="12">
                  <c:v>39931</c:v>
                </c:pt>
                <c:pt idx="13">
                  <c:v>39938</c:v>
                </c:pt>
                <c:pt idx="14">
                  <c:v>39945</c:v>
                </c:pt>
                <c:pt idx="15">
                  <c:v>39952</c:v>
                </c:pt>
                <c:pt idx="16">
                  <c:v>39959</c:v>
                </c:pt>
                <c:pt idx="17">
                  <c:v>39967</c:v>
                </c:pt>
                <c:pt idx="18">
                  <c:v>39973</c:v>
                </c:pt>
                <c:pt idx="19">
                  <c:v>39980</c:v>
                </c:pt>
                <c:pt idx="20">
                  <c:v>39987</c:v>
                </c:pt>
                <c:pt idx="21">
                  <c:v>39994</c:v>
                </c:pt>
                <c:pt idx="22">
                  <c:v>40001</c:v>
                </c:pt>
                <c:pt idx="23">
                  <c:v>40008</c:v>
                </c:pt>
                <c:pt idx="24">
                  <c:v>40015</c:v>
                </c:pt>
                <c:pt idx="25">
                  <c:v>40022</c:v>
                </c:pt>
                <c:pt idx="26">
                  <c:v>40029</c:v>
                </c:pt>
                <c:pt idx="27">
                  <c:v>40036</c:v>
                </c:pt>
                <c:pt idx="28">
                  <c:v>40043</c:v>
                </c:pt>
                <c:pt idx="29">
                  <c:v>40050</c:v>
                </c:pt>
                <c:pt idx="30">
                  <c:v>40057</c:v>
                </c:pt>
                <c:pt idx="31">
                  <c:v>40064</c:v>
                </c:pt>
                <c:pt idx="32">
                  <c:v>40071</c:v>
                </c:pt>
                <c:pt idx="33">
                  <c:v>40078</c:v>
                </c:pt>
                <c:pt idx="34">
                  <c:v>40085</c:v>
                </c:pt>
                <c:pt idx="35">
                  <c:v>40091</c:v>
                </c:pt>
                <c:pt idx="36">
                  <c:v>40098</c:v>
                </c:pt>
                <c:pt idx="37">
                  <c:v>40105</c:v>
                </c:pt>
                <c:pt idx="38">
                  <c:v>40113</c:v>
                </c:pt>
                <c:pt idx="39">
                  <c:v>40120</c:v>
                </c:pt>
                <c:pt idx="40">
                  <c:v>40127</c:v>
                </c:pt>
                <c:pt idx="41">
                  <c:v>40134</c:v>
                </c:pt>
                <c:pt idx="42">
                  <c:v>40141</c:v>
                </c:pt>
                <c:pt idx="43">
                  <c:v>40148</c:v>
                </c:pt>
                <c:pt idx="44">
                  <c:v>40155</c:v>
                </c:pt>
                <c:pt idx="45">
                  <c:v>40205</c:v>
                </c:pt>
                <c:pt idx="46">
                  <c:v>40211</c:v>
                </c:pt>
                <c:pt idx="47">
                  <c:v>40218</c:v>
                </c:pt>
                <c:pt idx="48">
                  <c:v>40225</c:v>
                </c:pt>
                <c:pt idx="49">
                  <c:v>40232</c:v>
                </c:pt>
                <c:pt idx="50">
                  <c:v>40239</c:v>
                </c:pt>
                <c:pt idx="51">
                  <c:v>40246</c:v>
                </c:pt>
                <c:pt idx="52">
                  <c:v>40253</c:v>
                </c:pt>
                <c:pt idx="53">
                  <c:v>40260</c:v>
                </c:pt>
                <c:pt idx="54">
                  <c:v>40267</c:v>
                </c:pt>
                <c:pt idx="55">
                  <c:v>40275</c:v>
                </c:pt>
                <c:pt idx="56">
                  <c:v>40281</c:v>
                </c:pt>
                <c:pt idx="57">
                  <c:v>40288</c:v>
                </c:pt>
                <c:pt idx="58">
                  <c:v>40295</c:v>
                </c:pt>
                <c:pt idx="59">
                  <c:v>40302</c:v>
                </c:pt>
                <c:pt idx="60">
                  <c:v>40309</c:v>
                </c:pt>
                <c:pt idx="61">
                  <c:v>40316</c:v>
                </c:pt>
                <c:pt idx="62">
                  <c:v>40323</c:v>
                </c:pt>
                <c:pt idx="63">
                  <c:v>40330</c:v>
                </c:pt>
                <c:pt idx="64">
                  <c:v>40338</c:v>
                </c:pt>
                <c:pt idx="65">
                  <c:v>40344</c:v>
                </c:pt>
                <c:pt idx="66">
                  <c:v>40351</c:v>
                </c:pt>
                <c:pt idx="67">
                  <c:v>40358</c:v>
                </c:pt>
                <c:pt idx="68">
                  <c:v>40365</c:v>
                </c:pt>
                <c:pt idx="69">
                  <c:v>40372</c:v>
                </c:pt>
                <c:pt idx="70">
                  <c:v>40379</c:v>
                </c:pt>
                <c:pt idx="71">
                  <c:v>40386</c:v>
                </c:pt>
                <c:pt idx="72">
                  <c:v>40393</c:v>
                </c:pt>
                <c:pt idx="73">
                  <c:v>40400</c:v>
                </c:pt>
                <c:pt idx="74">
                  <c:v>40407</c:v>
                </c:pt>
                <c:pt idx="75">
                  <c:v>40414</c:v>
                </c:pt>
                <c:pt idx="76">
                  <c:v>40421</c:v>
                </c:pt>
                <c:pt idx="77">
                  <c:v>40428</c:v>
                </c:pt>
                <c:pt idx="78">
                  <c:v>40435</c:v>
                </c:pt>
                <c:pt idx="79">
                  <c:v>40442</c:v>
                </c:pt>
                <c:pt idx="80">
                  <c:v>40449</c:v>
                </c:pt>
                <c:pt idx="81">
                  <c:v>40456</c:v>
                </c:pt>
                <c:pt idx="82">
                  <c:v>40463</c:v>
                </c:pt>
                <c:pt idx="83">
                  <c:v>40470</c:v>
                </c:pt>
                <c:pt idx="84">
                  <c:v>40478</c:v>
                </c:pt>
                <c:pt idx="85">
                  <c:v>40484</c:v>
                </c:pt>
                <c:pt idx="86">
                  <c:v>40491</c:v>
                </c:pt>
                <c:pt idx="87">
                  <c:v>40498</c:v>
                </c:pt>
                <c:pt idx="88">
                  <c:v>40505</c:v>
                </c:pt>
                <c:pt idx="89">
                  <c:v>40512</c:v>
                </c:pt>
                <c:pt idx="90">
                  <c:v>40519</c:v>
                </c:pt>
                <c:pt idx="91">
                  <c:v>40573</c:v>
                </c:pt>
                <c:pt idx="92">
                  <c:v>40575</c:v>
                </c:pt>
                <c:pt idx="93">
                  <c:v>40582</c:v>
                </c:pt>
                <c:pt idx="94">
                  <c:v>40589</c:v>
                </c:pt>
                <c:pt idx="95">
                  <c:v>40598</c:v>
                </c:pt>
                <c:pt idx="96">
                  <c:v>40603</c:v>
                </c:pt>
                <c:pt idx="97">
                  <c:v>40610</c:v>
                </c:pt>
                <c:pt idx="98">
                  <c:v>40617</c:v>
                </c:pt>
                <c:pt idx="99">
                  <c:v>40624</c:v>
                </c:pt>
                <c:pt idx="100">
                  <c:v>40631</c:v>
                </c:pt>
                <c:pt idx="101">
                  <c:v>40638</c:v>
                </c:pt>
                <c:pt idx="102">
                  <c:v>40645</c:v>
                </c:pt>
                <c:pt idx="103">
                  <c:v>40652</c:v>
                </c:pt>
                <c:pt idx="104">
                  <c:v>40660</c:v>
                </c:pt>
                <c:pt idx="105">
                  <c:v>40666</c:v>
                </c:pt>
                <c:pt idx="106">
                  <c:v>40673</c:v>
                </c:pt>
                <c:pt idx="107">
                  <c:v>40680</c:v>
                </c:pt>
                <c:pt idx="108">
                  <c:v>40687</c:v>
                </c:pt>
                <c:pt idx="109">
                  <c:v>40694</c:v>
                </c:pt>
                <c:pt idx="110">
                  <c:v>40702</c:v>
                </c:pt>
                <c:pt idx="111">
                  <c:v>40708</c:v>
                </c:pt>
                <c:pt idx="112">
                  <c:v>40715</c:v>
                </c:pt>
                <c:pt idx="113">
                  <c:v>40722</c:v>
                </c:pt>
                <c:pt idx="114">
                  <c:v>40729</c:v>
                </c:pt>
                <c:pt idx="115">
                  <c:v>40736</c:v>
                </c:pt>
                <c:pt idx="116">
                  <c:v>40743</c:v>
                </c:pt>
                <c:pt idx="117">
                  <c:v>40750</c:v>
                </c:pt>
                <c:pt idx="118">
                  <c:v>40757</c:v>
                </c:pt>
                <c:pt idx="119">
                  <c:v>40764</c:v>
                </c:pt>
                <c:pt idx="120">
                  <c:v>40771</c:v>
                </c:pt>
                <c:pt idx="121">
                  <c:v>40778</c:v>
                </c:pt>
                <c:pt idx="122">
                  <c:v>40785</c:v>
                </c:pt>
                <c:pt idx="123">
                  <c:v>40792</c:v>
                </c:pt>
                <c:pt idx="124">
                  <c:v>40799</c:v>
                </c:pt>
                <c:pt idx="125">
                  <c:v>40806</c:v>
                </c:pt>
                <c:pt idx="126">
                  <c:v>40813</c:v>
                </c:pt>
                <c:pt idx="127">
                  <c:v>40820</c:v>
                </c:pt>
                <c:pt idx="128">
                  <c:v>40827</c:v>
                </c:pt>
                <c:pt idx="129">
                  <c:v>40834</c:v>
                </c:pt>
                <c:pt idx="130">
                  <c:v>40841</c:v>
                </c:pt>
                <c:pt idx="131">
                  <c:v>40842</c:v>
                </c:pt>
                <c:pt idx="132">
                  <c:v>40843</c:v>
                </c:pt>
                <c:pt idx="133">
                  <c:v>40846</c:v>
                </c:pt>
                <c:pt idx="134">
                  <c:v>40847</c:v>
                </c:pt>
                <c:pt idx="135">
                  <c:v>40848</c:v>
                </c:pt>
                <c:pt idx="136">
                  <c:v>40849</c:v>
                </c:pt>
                <c:pt idx="137">
                  <c:v>40850</c:v>
                </c:pt>
                <c:pt idx="138">
                  <c:v>40853</c:v>
                </c:pt>
                <c:pt idx="139">
                  <c:v>40854</c:v>
                </c:pt>
                <c:pt idx="140">
                  <c:v>40855</c:v>
                </c:pt>
                <c:pt idx="141">
                  <c:v>40856</c:v>
                </c:pt>
                <c:pt idx="142">
                  <c:v>40857</c:v>
                </c:pt>
                <c:pt idx="143">
                  <c:v>40860</c:v>
                </c:pt>
                <c:pt idx="144">
                  <c:v>40861</c:v>
                </c:pt>
                <c:pt idx="145">
                  <c:v>40862</c:v>
                </c:pt>
                <c:pt idx="146">
                  <c:v>40863</c:v>
                </c:pt>
                <c:pt idx="147">
                  <c:v>40864</c:v>
                </c:pt>
                <c:pt idx="148">
                  <c:v>40867</c:v>
                </c:pt>
                <c:pt idx="149">
                  <c:v>40868</c:v>
                </c:pt>
                <c:pt idx="150">
                  <c:v>40869</c:v>
                </c:pt>
                <c:pt idx="151">
                  <c:v>40870</c:v>
                </c:pt>
                <c:pt idx="152">
                  <c:v>40871</c:v>
                </c:pt>
                <c:pt idx="153">
                  <c:v>40934</c:v>
                </c:pt>
                <c:pt idx="154">
                  <c:v>40947</c:v>
                </c:pt>
                <c:pt idx="155">
                  <c:v>40953</c:v>
                </c:pt>
                <c:pt idx="156">
                  <c:v>40960</c:v>
                </c:pt>
                <c:pt idx="157">
                  <c:v>40967</c:v>
                </c:pt>
                <c:pt idx="158">
                  <c:v>40974</c:v>
                </c:pt>
                <c:pt idx="159">
                  <c:v>40981</c:v>
                </c:pt>
                <c:pt idx="160">
                  <c:v>40988</c:v>
                </c:pt>
                <c:pt idx="161">
                  <c:v>40995</c:v>
                </c:pt>
                <c:pt idx="162">
                  <c:v>41002</c:v>
                </c:pt>
                <c:pt idx="163">
                  <c:v>41010</c:v>
                </c:pt>
                <c:pt idx="164">
                  <c:v>41016</c:v>
                </c:pt>
                <c:pt idx="165">
                  <c:v>41023</c:v>
                </c:pt>
                <c:pt idx="166">
                  <c:v>41030</c:v>
                </c:pt>
                <c:pt idx="167">
                  <c:v>41037</c:v>
                </c:pt>
                <c:pt idx="168">
                  <c:v>41044</c:v>
                </c:pt>
                <c:pt idx="169">
                  <c:v>41051</c:v>
                </c:pt>
                <c:pt idx="170">
                  <c:v>41058</c:v>
                </c:pt>
                <c:pt idx="171">
                  <c:v>41066</c:v>
                </c:pt>
                <c:pt idx="172">
                  <c:v>41072</c:v>
                </c:pt>
                <c:pt idx="173">
                  <c:v>41079</c:v>
                </c:pt>
                <c:pt idx="174">
                  <c:v>41086</c:v>
                </c:pt>
                <c:pt idx="175">
                  <c:v>41093</c:v>
                </c:pt>
                <c:pt idx="176">
                  <c:v>41100</c:v>
                </c:pt>
                <c:pt idx="177">
                  <c:v>41107</c:v>
                </c:pt>
                <c:pt idx="178">
                  <c:v>41114</c:v>
                </c:pt>
                <c:pt idx="179">
                  <c:v>41121</c:v>
                </c:pt>
                <c:pt idx="180">
                  <c:v>41128</c:v>
                </c:pt>
                <c:pt idx="181">
                  <c:v>41135</c:v>
                </c:pt>
                <c:pt idx="182">
                  <c:v>41142</c:v>
                </c:pt>
                <c:pt idx="183">
                  <c:v>41149</c:v>
                </c:pt>
                <c:pt idx="184">
                  <c:v>41156</c:v>
                </c:pt>
                <c:pt idx="185">
                  <c:v>41163</c:v>
                </c:pt>
                <c:pt idx="186">
                  <c:v>41170</c:v>
                </c:pt>
                <c:pt idx="187">
                  <c:v>41177</c:v>
                </c:pt>
                <c:pt idx="188">
                  <c:v>41184</c:v>
                </c:pt>
                <c:pt idx="189">
                  <c:v>41191</c:v>
                </c:pt>
                <c:pt idx="190">
                  <c:v>41198</c:v>
                </c:pt>
                <c:pt idx="191">
                  <c:v>41206</c:v>
                </c:pt>
                <c:pt idx="192">
                  <c:v>41212</c:v>
                </c:pt>
                <c:pt idx="193">
                  <c:v>41219</c:v>
                </c:pt>
                <c:pt idx="194">
                  <c:v>41226</c:v>
                </c:pt>
                <c:pt idx="195">
                  <c:v>41233</c:v>
                </c:pt>
                <c:pt idx="196">
                  <c:v>41240</c:v>
                </c:pt>
                <c:pt idx="197">
                  <c:v>41247</c:v>
                </c:pt>
                <c:pt idx="198">
                  <c:v>41305</c:v>
                </c:pt>
                <c:pt idx="199">
                  <c:v>41317</c:v>
                </c:pt>
                <c:pt idx="200">
                  <c:v>41324</c:v>
                </c:pt>
                <c:pt idx="201">
                  <c:v>41331</c:v>
                </c:pt>
                <c:pt idx="202">
                  <c:v>41338</c:v>
                </c:pt>
                <c:pt idx="203">
                  <c:v>41345</c:v>
                </c:pt>
                <c:pt idx="204">
                  <c:v>41352</c:v>
                </c:pt>
                <c:pt idx="205">
                  <c:v>41359</c:v>
                </c:pt>
                <c:pt idx="206">
                  <c:v>41367</c:v>
                </c:pt>
                <c:pt idx="207">
                  <c:v>41373</c:v>
                </c:pt>
                <c:pt idx="208">
                  <c:v>41380</c:v>
                </c:pt>
                <c:pt idx="209">
                  <c:v>41387</c:v>
                </c:pt>
                <c:pt idx="210">
                  <c:v>41394</c:v>
                </c:pt>
                <c:pt idx="211">
                  <c:v>41401</c:v>
                </c:pt>
                <c:pt idx="212">
                  <c:v>41408</c:v>
                </c:pt>
                <c:pt idx="213">
                  <c:v>41415</c:v>
                </c:pt>
                <c:pt idx="214">
                  <c:v>41422</c:v>
                </c:pt>
                <c:pt idx="215">
                  <c:v>41430</c:v>
                </c:pt>
                <c:pt idx="216">
                  <c:v>41436</c:v>
                </c:pt>
                <c:pt idx="217">
                  <c:v>41443</c:v>
                </c:pt>
                <c:pt idx="218">
                  <c:v>41450</c:v>
                </c:pt>
                <c:pt idx="219">
                  <c:v>41457</c:v>
                </c:pt>
                <c:pt idx="220">
                  <c:v>41464</c:v>
                </c:pt>
                <c:pt idx="221">
                  <c:v>41471</c:v>
                </c:pt>
                <c:pt idx="222">
                  <c:v>41478</c:v>
                </c:pt>
                <c:pt idx="223">
                  <c:v>41485</c:v>
                </c:pt>
                <c:pt idx="224">
                  <c:v>41492</c:v>
                </c:pt>
                <c:pt idx="225">
                  <c:v>41499</c:v>
                </c:pt>
                <c:pt idx="226">
                  <c:v>41506</c:v>
                </c:pt>
                <c:pt idx="227">
                  <c:v>41513</c:v>
                </c:pt>
                <c:pt idx="228">
                  <c:v>41520</c:v>
                </c:pt>
                <c:pt idx="229">
                  <c:v>41527</c:v>
                </c:pt>
                <c:pt idx="230">
                  <c:v>41534</c:v>
                </c:pt>
                <c:pt idx="231">
                  <c:v>41541</c:v>
                </c:pt>
                <c:pt idx="232">
                  <c:v>41548</c:v>
                </c:pt>
                <c:pt idx="233">
                  <c:v>41555</c:v>
                </c:pt>
                <c:pt idx="234">
                  <c:v>41562</c:v>
                </c:pt>
                <c:pt idx="235">
                  <c:v>41569</c:v>
                </c:pt>
                <c:pt idx="236">
                  <c:v>41577</c:v>
                </c:pt>
                <c:pt idx="237">
                  <c:v>41583</c:v>
                </c:pt>
                <c:pt idx="238">
                  <c:v>41590</c:v>
                </c:pt>
                <c:pt idx="239">
                  <c:v>41597</c:v>
                </c:pt>
                <c:pt idx="240">
                  <c:v>41604</c:v>
                </c:pt>
                <c:pt idx="241">
                  <c:v>41611</c:v>
                </c:pt>
                <c:pt idx="242">
                  <c:v>41668</c:v>
                </c:pt>
                <c:pt idx="243">
                  <c:v>41681</c:v>
                </c:pt>
                <c:pt idx="244">
                  <c:v>41688</c:v>
                </c:pt>
                <c:pt idx="245">
                  <c:v>41695</c:v>
                </c:pt>
                <c:pt idx="246">
                  <c:v>41702</c:v>
                </c:pt>
                <c:pt idx="247">
                  <c:v>41709</c:v>
                </c:pt>
                <c:pt idx="248">
                  <c:v>41716</c:v>
                </c:pt>
                <c:pt idx="249">
                  <c:v>41723</c:v>
                </c:pt>
                <c:pt idx="250">
                  <c:v>41730</c:v>
                </c:pt>
                <c:pt idx="251">
                  <c:v>41737</c:v>
                </c:pt>
                <c:pt idx="252">
                  <c:v>41744</c:v>
                </c:pt>
                <c:pt idx="253">
                  <c:v>41752</c:v>
                </c:pt>
                <c:pt idx="254">
                  <c:v>41758</c:v>
                </c:pt>
                <c:pt idx="255">
                  <c:v>41765</c:v>
                </c:pt>
                <c:pt idx="256">
                  <c:v>41772</c:v>
                </c:pt>
                <c:pt idx="257">
                  <c:v>41779</c:v>
                </c:pt>
                <c:pt idx="258">
                  <c:v>41786</c:v>
                </c:pt>
                <c:pt idx="259">
                  <c:v>41794</c:v>
                </c:pt>
                <c:pt idx="260">
                  <c:v>41800</c:v>
                </c:pt>
                <c:pt idx="261">
                  <c:v>41807</c:v>
                </c:pt>
                <c:pt idx="262">
                  <c:v>41814</c:v>
                </c:pt>
                <c:pt idx="263">
                  <c:v>41821</c:v>
                </c:pt>
                <c:pt idx="264">
                  <c:v>41828</c:v>
                </c:pt>
                <c:pt idx="265">
                  <c:v>41835</c:v>
                </c:pt>
                <c:pt idx="266">
                  <c:v>41842</c:v>
                </c:pt>
                <c:pt idx="267">
                  <c:v>41849</c:v>
                </c:pt>
                <c:pt idx="268">
                  <c:v>41856</c:v>
                </c:pt>
                <c:pt idx="269">
                  <c:v>41863</c:v>
                </c:pt>
                <c:pt idx="270">
                  <c:v>41869</c:v>
                </c:pt>
                <c:pt idx="271">
                  <c:v>41870</c:v>
                </c:pt>
                <c:pt idx="272">
                  <c:v>41871</c:v>
                </c:pt>
                <c:pt idx="273">
                  <c:v>41872</c:v>
                </c:pt>
                <c:pt idx="274">
                  <c:v>41875</c:v>
                </c:pt>
                <c:pt idx="275">
                  <c:v>41876</c:v>
                </c:pt>
                <c:pt idx="276">
                  <c:v>41877</c:v>
                </c:pt>
                <c:pt idx="277">
                  <c:v>41878</c:v>
                </c:pt>
                <c:pt idx="278">
                  <c:v>41879</c:v>
                </c:pt>
                <c:pt idx="279">
                  <c:v>41882</c:v>
                </c:pt>
                <c:pt idx="280">
                  <c:v>41883</c:v>
                </c:pt>
                <c:pt idx="281">
                  <c:v>41884</c:v>
                </c:pt>
                <c:pt idx="282">
                  <c:v>41885</c:v>
                </c:pt>
                <c:pt idx="283">
                  <c:v>41886</c:v>
                </c:pt>
                <c:pt idx="284">
                  <c:v>41889</c:v>
                </c:pt>
                <c:pt idx="285">
                  <c:v>41890</c:v>
                </c:pt>
                <c:pt idx="286">
                  <c:v>41891</c:v>
                </c:pt>
                <c:pt idx="287">
                  <c:v>41892</c:v>
                </c:pt>
                <c:pt idx="288">
                  <c:v>41893</c:v>
                </c:pt>
                <c:pt idx="289">
                  <c:v>41896</c:v>
                </c:pt>
                <c:pt idx="290">
                  <c:v>41897</c:v>
                </c:pt>
                <c:pt idx="291">
                  <c:v>41898</c:v>
                </c:pt>
                <c:pt idx="292">
                  <c:v>41899</c:v>
                </c:pt>
                <c:pt idx="293">
                  <c:v>41900</c:v>
                </c:pt>
                <c:pt idx="294">
                  <c:v>41926</c:v>
                </c:pt>
                <c:pt idx="295">
                  <c:v>41933</c:v>
                </c:pt>
                <c:pt idx="296">
                  <c:v>41941</c:v>
                </c:pt>
                <c:pt idx="297">
                  <c:v>41947</c:v>
                </c:pt>
                <c:pt idx="298">
                  <c:v>41954</c:v>
                </c:pt>
                <c:pt idx="299">
                  <c:v>41961</c:v>
                </c:pt>
                <c:pt idx="300">
                  <c:v>41968</c:v>
                </c:pt>
                <c:pt idx="301">
                  <c:v>41975</c:v>
                </c:pt>
                <c:pt idx="302">
                  <c:v>42032</c:v>
                </c:pt>
                <c:pt idx="303">
                  <c:v>42038</c:v>
                </c:pt>
                <c:pt idx="304">
                  <c:v>42045</c:v>
                </c:pt>
                <c:pt idx="305">
                  <c:v>42052</c:v>
                </c:pt>
                <c:pt idx="306">
                  <c:v>42059</c:v>
                </c:pt>
                <c:pt idx="307">
                  <c:v>42066</c:v>
                </c:pt>
                <c:pt idx="308">
                  <c:v>42073</c:v>
                </c:pt>
                <c:pt idx="309">
                  <c:v>42080</c:v>
                </c:pt>
                <c:pt idx="310">
                  <c:v>42087</c:v>
                </c:pt>
                <c:pt idx="311">
                  <c:v>42094</c:v>
                </c:pt>
                <c:pt idx="312">
                  <c:v>42102</c:v>
                </c:pt>
                <c:pt idx="313">
                  <c:v>42108</c:v>
                </c:pt>
                <c:pt idx="314">
                  <c:v>42115</c:v>
                </c:pt>
                <c:pt idx="315">
                  <c:v>42123</c:v>
                </c:pt>
                <c:pt idx="316">
                  <c:v>42129</c:v>
                </c:pt>
                <c:pt idx="317">
                  <c:v>42136</c:v>
                </c:pt>
                <c:pt idx="318">
                  <c:v>42143</c:v>
                </c:pt>
                <c:pt idx="319">
                  <c:v>42150</c:v>
                </c:pt>
                <c:pt idx="320">
                  <c:v>42158</c:v>
                </c:pt>
                <c:pt idx="321">
                  <c:v>42164</c:v>
                </c:pt>
                <c:pt idx="322">
                  <c:v>42171</c:v>
                </c:pt>
                <c:pt idx="323">
                  <c:v>42178</c:v>
                </c:pt>
                <c:pt idx="324">
                  <c:v>42185</c:v>
                </c:pt>
                <c:pt idx="325">
                  <c:v>42192</c:v>
                </c:pt>
                <c:pt idx="326">
                  <c:v>42199</c:v>
                </c:pt>
                <c:pt idx="327">
                  <c:v>42206</c:v>
                </c:pt>
                <c:pt idx="328">
                  <c:v>42213</c:v>
                </c:pt>
                <c:pt idx="329">
                  <c:v>42220</c:v>
                </c:pt>
                <c:pt idx="330">
                  <c:v>42227</c:v>
                </c:pt>
                <c:pt idx="331">
                  <c:v>42234</c:v>
                </c:pt>
                <c:pt idx="332">
                  <c:v>42241</c:v>
                </c:pt>
                <c:pt idx="333">
                  <c:v>42248</c:v>
                </c:pt>
                <c:pt idx="334">
                  <c:v>42255</c:v>
                </c:pt>
                <c:pt idx="335">
                  <c:v>42262</c:v>
                </c:pt>
                <c:pt idx="336">
                  <c:v>42269</c:v>
                </c:pt>
                <c:pt idx="337">
                  <c:v>42276</c:v>
                </c:pt>
                <c:pt idx="338">
                  <c:v>42283</c:v>
                </c:pt>
                <c:pt idx="339">
                  <c:v>42290</c:v>
                </c:pt>
                <c:pt idx="340">
                  <c:v>42297</c:v>
                </c:pt>
                <c:pt idx="341">
                  <c:v>42305</c:v>
                </c:pt>
                <c:pt idx="342">
                  <c:v>42311</c:v>
                </c:pt>
                <c:pt idx="343">
                  <c:v>42318</c:v>
                </c:pt>
                <c:pt idx="344">
                  <c:v>42325</c:v>
                </c:pt>
                <c:pt idx="345">
                  <c:v>42332</c:v>
                </c:pt>
                <c:pt idx="346">
                  <c:v>42339</c:v>
                </c:pt>
                <c:pt idx="347">
                  <c:v>42397</c:v>
                </c:pt>
                <c:pt idx="348">
                  <c:v>42402</c:v>
                </c:pt>
                <c:pt idx="349">
                  <c:v>42410</c:v>
                </c:pt>
                <c:pt idx="350">
                  <c:v>42416</c:v>
                </c:pt>
                <c:pt idx="351">
                  <c:v>42423</c:v>
                </c:pt>
                <c:pt idx="352">
                  <c:v>42430</c:v>
                </c:pt>
                <c:pt idx="353">
                  <c:v>42437</c:v>
                </c:pt>
                <c:pt idx="354">
                  <c:v>42444</c:v>
                </c:pt>
                <c:pt idx="355">
                  <c:v>42451</c:v>
                </c:pt>
                <c:pt idx="356">
                  <c:v>42459</c:v>
                </c:pt>
                <c:pt idx="357">
                  <c:v>42465</c:v>
                </c:pt>
                <c:pt idx="358">
                  <c:v>42472</c:v>
                </c:pt>
                <c:pt idx="359">
                  <c:v>42479</c:v>
                </c:pt>
                <c:pt idx="360">
                  <c:v>42487</c:v>
                </c:pt>
                <c:pt idx="361">
                  <c:v>42493</c:v>
                </c:pt>
                <c:pt idx="362">
                  <c:v>42500</c:v>
                </c:pt>
                <c:pt idx="363">
                  <c:v>42507</c:v>
                </c:pt>
                <c:pt idx="364">
                  <c:v>42514</c:v>
                </c:pt>
                <c:pt idx="365">
                  <c:v>42521</c:v>
                </c:pt>
                <c:pt idx="366">
                  <c:v>42529</c:v>
                </c:pt>
                <c:pt idx="367">
                  <c:v>42535</c:v>
                </c:pt>
                <c:pt idx="368">
                  <c:v>42542</c:v>
                </c:pt>
                <c:pt idx="369">
                  <c:v>42549</c:v>
                </c:pt>
                <c:pt idx="370">
                  <c:v>42556</c:v>
                </c:pt>
                <c:pt idx="371">
                  <c:v>42563</c:v>
                </c:pt>
                <c:pt idx="372">
                  <c:v>42570</c:v>
                </c:pt>
                <c:pt idx="373">
                  <c:v>42577</c:v>
                </c:pt>
                <c:pt idx="374">
                  <c:v>42584</c:v>
                </c:pt>
                <c:pt idx="375">
                  <c:v>42591</c:v>
                </c:pt>
                <c:pt idx="376">
                  <c:v>42598</c:v>
                </c:pt>
                <c:pt idx="377">
                  <c:v>42605</c:v>
                </c:pt>
                <c:pt idx="378">
                  <c:v>42612</c:v>
                </c:pt>
                <c:pt idx="379">
                  <c:v>42619</c:v>
                </c:pt>
              </c:numCache>
            </c:numRef>
          </c:cat>
          <c:val>
            <c:numRef>
              <c:f>Data!$F$504:$XFD$504</c:f>
              <c:numCache>
                <c:formatCode>0.0%</c:formatCode>
                <c:ptCount val="16379"/>
                <c:pt idx="0">
                  <c:v>0.32751091703056767</c:v>
                </c:pt>
                <c:pt idx="1">
                  <c:v>0.34083601286173631</c:v>
                </c:pt>
                <c:pt idx="2">
                  <c:v>0.3473684210526316</c:v>
                </c:pt>
                <c:pt idx="3">
                  <c:v>0.34913793103448276</c:v>
                </c:pt>
                <c:pt idx="4">
                  <c:v>0.3247863247863248</c:v>
                </c:pt>
                <c:pt idx="5">
                  <c:v>0.30578512396694213</c:v>
                </c:pt>
                <c:pt idx="6">
                  <c:v>0.3183673469387755</c:v>
                </c:pt>
                <c:pt idx="7">
                  <c:v>0.3080357142857143</c:v>
                </c:pt>
                <c:pt idx="8">
                  <c:v>0.27272727272727271</c:v>
                </c:pt>
                <c:pt idx="9">
                  <c:v>0.25247524752475248</c:v>
                </c:pt>
                <c:pt idx="10">
                  <c:v>0.22222222222222221</c:v>
                </c:pt>
                <c:pt idx="11">
                  <c:v>0.27731092436974791</c:v>
                </c:pt>
                <c:pt idx="12">
                  <c:v>0.28399999999999997</c:v>
                </c:pt>
                <c:pt idx="13">
                  <c:v>0.3155737704918033</c:v>
                </c:pt>
                <c:pt idx="14">
                  <c:v>0.28125</c:v>
                </c:pt>
                <c:pt idx="15">
                  <c:v>0.25278810408921931</c:v>
                </c:pt>
                <c:pt idx="16">
                  <c:v>0.25283018867924528</c:v>
                </c:pt>
                <c:pt idx="17">
                  <c:v>0.23868312757201646</c:v>
                </c:pt>
                <c:pt idx="18">
                  <c:v>0.25862068965517243</c:v>
                </c:pt>
                <c:pt idx="19">
                  <c:v>0.28448275862068967</c:v>
                </c:pt>
                <c:pt idx="20">
                  <c:v>0.31140350877192985</c:v>
                </c:pt>
                <c:pt idx="21">
                  <c:v>0.29870129870129869</c:v>
                </c:pt>
                <c:pt idx="22">
                  <c:v>0.27981651376146788</c:v>
                </c:pt>
                <c:pt idx="23">
                  <c:v>0.24311926605504589</c:v>
                </c:pt>
                <c:pt idx="24">
                  <c:v>0.24299065420560748</c:v>
                </c:pt>
                <c:pt idx="25">
                  <c:v>0.22608695652173913</c:v>
                </c:pt>
                <c:pt idx="26">
                  <c:v>0.20233463035019456</c:v>
                </c:pt>
                <c:pt idx="27">
                  <c:v>0.21052631578947367</c:v>
                </c:pt>
                <c:pt idx="28">
                  <c:v>0.2076271186440678</c:v>
                </c:pt>
                <c:pt idx="29">
                  <c:v>0.27225130890052357</c:v>
                </c:pt>
                <c:pt idx="30">
                  <c:v>0.29189189189189191</c:v>
                </c:pt>
                <c:pt idx="31">
                  <c:v>0.30357142857142855</c:v>
                </c:pt>
                <c:pt idx="32">
                  <c:v>0.28125</c:v>
                </c:pt>
                <c:pt idx="33">
                  <c:v>0.25490196078431371</c:v>
                </c:pt>
                <c:pt idx="34">
                  <c:v>0.2669683257918552</c:v>
                </c:pt>
                <c:pt idx="35">
                  <c:v>0.28155339805825241</c:v>
                </c:pt>
                <c:pt idx="36">
                  <c:v>0.27619047619047621</c:v>
                </c:pt>
                <c:pt idx="37">
                  <c:v>0.28699551569506726</c:v>
                </c:pt>
                <c:pt idx="38">
                  <c:v>0.27802690582959644</c:v>
                </c:pt>
                <c:pt idx="39">
                  <c:v>0.30222222222222223</c:v>
                </c:pt>
                <c:pt idx="40">
                  <c:v>0.26609442060085836</c:v>
                </c:pt>
                <c:pt idx="41">
                  <c:v>0.27731092436974791</c:v>
                </c:pt>
                <c:pt idx="42">
                  <c:v>0.27272727272727271</c:v>
                </c:pt>
                <c:pt idx="43">
                  <c:v>0.30917874396135264</c:v>
                </c:pt>
                <c:pt idx="44">
                  <c:v>0.28436018957345971</c:v>
                </c:pt>
                <c:pt idx="45">
                  <c:v>0.29295774647887324</c:v>
                </c:pt>
                <c:pt idx="46">
                  <c:v>0.2742857142857143</c:v>
                </c:pt>
                <c:pt idx="47">
                  <c:v>0.2893258426966292</c:v>
                </c:pt>
                <c:pt idx="48">
                  <c:v>0.26818181818181819</c:v>
                </c:pt>
                <c:pt idx="49">
                  <c:v>0.3094170403587444</c:v>
                </c:pt>
                <c:pt idx="50">
                  <c:v>0.29729729729729731</c:v>
                </c:pt>
                <c:pt idx="51">
                  <c:v>0.28767123287671231</c:v>
                </c:pt>
                <c:pt idx="52">
                  <c:v>0.2890995260663507</c:v>
                </c:pt>
                <c:pt idx="53">
                  <c:v>0.3165137614678899</c:v>
                </c:pt>
                <c:pt idx="54">
                  <c:v>0.35046728971962615</c:v>
                </c:pt>
                <c:pt idx="55">
                  <c:v>0.34632034632034631</c:v>
                </c:pt>
                <c:pt idx="56">
                  <c:v>0.34234234234234234</c:v>
                </c:pt>
                <c:pt idx="57">
                  <c:v>0.31330472103004292</c:v>
                </c:pt>
                <c:pt idx="58">
                  <c:v>0.29017857142857145</c:v>
                </c:pt>
                <c:pt idx="59">
                  <c:v>0.30379746835443039</c:v>
                </c:pt>
                <c:pt idx="60">
                  <c:v>0.33193277310924368</c:v>
                </c:pt>
                <c:pt idx="61">
                  <c:v>0.3203125</c:v>
                </c:pt>
                <c:pt idx="62">
                  <c:v>0.30165289256198347</c:v>
                </c:pt>
                <c:pt idx="63">
                  <c:v>0.28799999999999998</c:v>
                </c:pt>
                <c:pt idx="64">
                  <c:v>0.27149321266968324</c:v>
                </c:pt>
                <c:pt idx="65">
                  <c:v>0.25120772946859904</c:v>
                </c:pt>
                <c:pt idx="66">
                  <c:v>0.22</c:v>
                </c:pt>
                <c:pt idx="67">
                  <c:v>0.28645833333333331</c:v>
                </c:pt>
                <c:pt idx="68">
                  <c:v>0.28855721393034828</c:v>
                </c:pt>
                <c:pt idx="69">
                  <c:v>0.32795698924731181</c:v>
                </c:pt>
                <c:pt idx="70">
                  <c:v>0.30733944954128439</c:v>
                </c:pt>
                <c:pt idx="71">
                  <c:v>0.32599118942731276</c:v>
                </c:pt>
                <c:pt idx="72">
                  <c:v>0.3125</c:v>
                </c:pt>
                <c:pt idx="73">
                  <c:v>0.26530612244897961</c:v>
                </c:pt>
                <c:pt idx="74">
                  <c:v>0.27642276422764228</c:v>
                </c:pt>
                <c:pt idx="75">
                  <c:v>0.30120481927710846</c:v>
                </c:pt>
                <c:pt idx="76">
                  <c:v>0.35802469135802467</c:v>
                </c:pt>
                <c:pt idx="77">
                  <c:v>0.32452830188679244</c:v>
                </c:pt>
                <c:pt idx="78">
                  <c:v>0.30215827338129497</c:v>
                </c:pt>
                <c:pt idx="79">
                  <c:v>0.29181494661921709</c:v>
                </c:pt>
                <c:pt idx="80">
                  <c:v>0.29268292682926828</c:v>
                </c:pt>
                <c:pt idx="81">
                  <c:v>0.28413284132841327</c:v>
                </c:pt>
                <c:pt idx="82">
                  <c:v>0.26335877862595419</c:v>
                </c:pt>
                <c:pt idx="83">
                  <c:v>0.2857142857142857</c:v>
                </c:pt>
                <c:pt idx="84">
                  <c:v>0.3253012048192771</c:v>
                </c:pt>
                <c:pt idx="85">
                  <c:v>0.36178861788617889</c:v>
                </c:pt>
                <c:pt idx="86">
                  <c:v>0.37651821862348178</c:v>
                </c:pt>
                <c:pt idx="87">
                  <c:v>0.36127167630057805</c:v>
                </c:pt>
                <c:pt idx="88">
                  <c:v>0.36336336336336339</c:v>
                </c:pt>
                <c:pt idx="89">
                  <c:v>0.33819241982507287</c:v>
                </c:pt>
                <c:pt idx="90">
                  <c:v>0.31073594688987816</c:v>
                </c:pt>
                <c:pt idx="91">
                  <c:v>0.30513580774421073</c:v>
                </c:pt>
                <c:pt idx="92">
                  <c:v>0.28389233817758436</c:v>
                </c:pt>
                <c:pt idx="93">
                  <c:v>0.2685575871973046</c:v>
                </c:pt>
                <c:pt idx="94">
                  <c:v>0.2678324274476383</c:v>
                </c:pt>
                <c:pt idx="95">
                  <c:v>0.23095818933530921</c:v>
                </c:pt>
                <c:pt idx="96">
                  <c:v>0.22982907358658783</c:v>
                </c:pt>
                <c:pt idx="97">
                  <c:v>0.22251313677849327</c:v>
                </c:pt>
                <c:pt idx="98">
                  <c:v>0.23491240090215931</c:v>
                </c:pt>
                <c:pt idx="99">
                  <c:v>0.25346722646377046</c:v>
                </c:pt>
                <c:pt idx="100">
                  <c:v>0.25527293031925269</c:v>
                </c:pt>
                <c:pt idx="101">
                  <c:v>0.2693674219260182</c:v>
                </c:pt>
                <c:pt idx="102">
                  <c:v>0.24195774230711725</c:v>
                </c:pt>
                <c:pt idx="103">
                  <c:v>0.2083397552351173</c:v>
                </c:pt>
                <c:pt idx="104">
                  <c:v>0.2163008794983024</c:v>
                </c:pt>
                <c:pt idx="105">
                  <c:v>0.20901264074486683</c:v>
                </c:pt>
                <c:pt idx="106">
                  <c:v>0.24867485244255949</c:v>
                </c:pt>
                <c:pt idx="107">
                  <c:v>0.2946746250511828</c:v>
                </c:pt>
                <c:pt idx="108">
                  <c:v>0.31472883435725035</c:v>
                </c:pt>
                <c:pt idx="109">
                  <c:v>0.32761269519379055</c:v>
                </c:pt>
                <c:pt idx="110">
                  <c:v>0.29125314250119699</c:v>
                </c:pt>
                <c:pt idx="111">
                  <c:v>0.26353606022306081</c:v>
                </c:pt>
                <c:pt idx="112">
                  <c:v>0.24563344541866583</c:v>
                </c:pt>
                <c:pt idx="113">
                  <c:v>0.27214473628087837</c:v>
                </c:pt>
                <c:pt idx="114">
                  <c:v>0.27725642134903683</c:v>
                </c:pt>
                <c:pt idx="115">
                  <c:v>0.27167495599311425</c:v>
                </c:pt>
                <c:pt idx="116">
                  <c:v>0.25691389297902611</c:v>
                </c:pt>
                <c:pt idx="117">
                  <c:v>0.24098018836204377</c:v>
                </c:pt>
                <c:pt idx="118">
                  <c:v>0.27084251134772092</c:v>
                </c:pt>
                <c:pt idx="119">
                  <c:v>0.29517781774121021</c:v>
                </c:pt>
                <c:pt idx="120">
                  <c:v>0.27374752100142202</c:v>
                </c:pt>
                <c:pt idx="121">
                  <c:v>0.27373954164394171</c:v>
                </c:pt>
                <c:pt idx="122">
                  <c:v>0.24828618703837863</c:v>
                </c:pt>
                <c:pt idx="123">
                  <c:v>0.20981409113904498</c:v>
                </c:pt>
                <c:pt idx="124">
                  <c:v>0.24134811859308422</c:v>
                </c:pt>
                <c:pt idx="125">
                  <c:v>0.24326499888393122</c:v>
                </c:pt>
                <c:pt idx="126">
                  <c:v>0.26309061889735696</c:v>
                </c:pt>
                <c:pt idx="127">
                  <c:v>0.29788829889936624</c:v>
                </c:pt>
                <c:pt idx="128">
                  <c:v>0.3135953891685524</c:v>
                </c:pt>
                <c:pt idx="129">
                  <c:v>0.29400099636183824</c:v>
                </c:pt>
                <c:pt idx="130">
                  <c:v>0.26755843598981199</c:v>
                </c:pt>
                <c:pt idx="131">
                  <c:v>0.27055440650798485</c:v>
                </c:pt>
                <c:pt idx="132">
                  <c:v>0.25136167522402619</c:v>
                </c:pt>
                <c:pt idx="133">
                  <c:v>0.24856990483791191</c:v>
                </c:pt>
                <c:pt idx="134">
                  <c:v>0.24333283413647977</c:v>
                </c:pt>
                <c:pt idx="135">
                  <c:v>0.23577682085531299</c:v>
                </c:pt>
                <c:pt idx="136">
                  <c:v>0.23497300889926273</c:v>
                </c:pt>
                <c:pt idx="137">
                  <c:v>0.25436449171085296</c:v>
                </c:pt>
                <c:pt idx="138">
                  <c:v>0.26391103048575276</c:v>
                </c:pt>
                <c:pt idx="139">
                  <c:v>0.23137628844472194</c:v>
                </c:pt>
                <c:pt idx="140">
                  <c:v>0.23627029632726551</c:v>
                </c:pt>
                <c:pt idx="141">
                  <c:v>0.26914034957503646</c:v>
                </c:pt>
                <c:pt idx="142">
                  <c:v>0.26631478109067569</c:v>
                </c:pt>
                <c:pt idx="143">
                  <c:v>0.29010718822369053</c:v>
                </c:pt>
                <c:pt idx="144">
                  <c:v>0.2587751338803303</c:v>
                </c:pt>
                <c:pt idx="145">
                  <c:v>0.23099843624490843</c:v>
                </c:pt>
                <c:pt idx="146">
                  <c:v>0.24722036679121406</c:v>
                </c:pt>
                <c:pt idx="147">
                  <c:v>0.26273719743658014</c:v>
                </c:pt>
                <c:pt idx="148">
                  <c:v>0.28012235722375611</c:v>
                </c:pt>
                <c:pt idx="149">
                  <c:v>0.28709902602970166</c:v>
                </c:pt>
                <c:pt idx="150">
                  <c:v>0.29321783408701613</c:v>
                </c:pt>
                <c:pt idx="151">
                  <c:v>0.28975956402148983</c:v>
                </c:pt>
                <c:pt idx="152">
                  <c:v>0.28936883204586378</c:v>
                </c:pt>
                <c:pt idx="153">
                  <c:v>0.27018084299105416</c:v>
                </c:pt>
                <c:pt idx="154">
                  <c:v>0.26140880604659555</c:v>
                </c:pt>
                <c:pt idx="155">
                  <c:v>0.27461338142307257</c:v>
                </c:pt>
                <c:pt idx="156">
                  <c:v>0.28094074665662122</c:v>
                </c:pt>
                <c:pt idx="157">
                  <c:v>0.31576138054288022</c:v>
                </c:pt>
                <c:pt idx="158">
                  <c:v>0.33258403422601585</c:v>
                </c:pt>
                <c:pt idx="159">
                  <c:v>0.28234729302270728</c:v>
                </c:pt>
                <c:pt idx="160">
                  <c:v>0.26999456903169339</c:v>
                </c:pt>
                <c:pt idx="161">
                  <c:v>0.2774600786475126</c:v>
                </c:pt>
                <c:pt idx="162">
                  <c:v>0.26068262917200663</c:v>
                </c:pt>
                <c:pt idx="163">
                  <c:v>0.30087699102078408</c:v>
                </c:pt>
                <c:pt idx="164">
                  <c:v>0.3080108112963082</c:v>
                </c:pt>
                <c:pt idx="165">
                  <c:v>0.25838528922086967</c:v>
                </c:pt>
                <c:pt idx="166">
                  <c:v>0.27557817835059278</c:v>
                </c:pt>
                <c:pt idx="167">
                  <c:v>0.25755000470745643</c:v>
                </c:pt>
                <c:pt idx="168">
                  <c:v>0.25164340721032918</c:v>
                </c:pt>
                <c:pt idx="169">
                  <c:v>0.28440696608589644</c:v>
                </c:pt>
                <c:pt idx="170">
                  <c:v>0.27594447742170886</c:v>
                </c:pt>
                <c:pt idx="171">
                  <c:v>0.28106968904667778</c:v>
                </c:pt>
                <c:pt idx="172">
                  <c:v>0.3392761582957558</c:v>
                </c:pt>
                <c:pt idx="173">
                  <c:v>0.36169139941010414</c:v>
                </c:pt>
                <c:pt idx="174">
                  <c:v>0.35350159411948645</c:v>
                </c:pt>
                <c:pt idx="175">
                  <c:v>0.37035225524910997</c:v>
                </c:pt>
                <c:pt idx="176">
                  <c:v>0.32383973666907051</c:v>
                </c:pt>
                <c:pt idx="177">
                  <c:v>0.32954621276100238</c:v>
                </c:pt>
                <c:pt idx="178">
                  <c:v>0.33525444080782424</c:v>
                </c:pt>
                <c:pt idx="179">
                  <c:v>0.31851289330978944</c:v>
                </c:pt>
                <c:pt idx="180">
                  <c:v>0.30160968421185802</c:v>
                </c:pt>
                <c:pt idx="181">
                  <c:v>0.25322376431086713</c:v>
                </c:pt>
                <c:pt idx="182">
                  <c:v>0.27714994527870285</c:v>
                </c:pt>
                <c:pt idx="183">
                  <c:v>0.23808974469124078</c:v>
                </c:pt>
                <c:pt idx="184">
                  <c:v>0.24969578327668987</c:v>
                </c:pt>
                <c:pt idx="185">
                  <c:v>0.23775289428085147</c:v>
                </c:pt>
                <c:pt idx="186">
                  <c:v>0.21956344069348852</c:v>
                </c:pt>
                <c:pt idx="187">
                  <c:v>0.29011081067151989</c:v>
                </c:pt>
                <c:pt idx="188">
                  <c:v>0.28635247635010691</c:v>
                </c:pt>
                <c:pt idx="189">
                  <c:v>0.33038835301242125</c:v>
                </c:pt>
                <c:pt idx="190">
                  <c:v>0.34055885436618655</c:v>
                </c:pt>
                <c:pt idx="191">
                  <c:v>0.30479185433389894</c:v>
                </c:pt>
                <c:pt idx="192">
                  <c:v>0.31456284152442637</c:v>
                </c:pt>
                <c:pt idx="193">
                  <c:v>0.30704092528983301</c:v>
                </c:pt>
                <c:pt idx="194">
                  <c:v>0.29277632402259657</c:v>
                </c:pt>
                <c:pt idx="195">
                  <c:v>0.25912802563378284</c:v>
                </c:pt>
                <c:pt idx="196">
                  <c:v>0.2427974942078964</c:v>
                </c:pt>
                <c:pt idx="197">
                  <c:v>0.24040920716112532</c:v>
                </c:pt>
                <c:pt idx="198">
                  <c:v>0.29235880398671099</c:v>
                </c:pt>
                <c:pt idx="199">
                  <c:v>0.30354131534569984</c:v>
                </c:pt>
                <c:pt idx="200">
                  <c:v>0.32263513513513514</c:v>
                </c:pt>
                <c:pt idx="201">
                  <c:v>0.32586206896551723</c:v>
                </c:pt>
                <c:pt idx="202">
                  <c:v>0.27956989247311825</c:v>
                </c:pt>
                <c:pt idx="203">
                  <c:v>0.29177718832891247</c:v>
                </c:pt>
                <c:pt idx="204">
                  <c:v>0.2724867724867725</c:v>
                </c:pt>
                <c:pt idx="205">
                  <c:v>0.30523255813953487</c:v>
                </c:pt>
                <c:pt idx="206">
                  <c:v>0.33923303834808261</c:v>
                </c:pt>
                <c:pt idx="207">
                  <c:v>0.34502923976608185</c:v>
                </c:pt>
                <c:pt idx="208">
                  <c:v>0.37573964497041418</c:v>
                </c:pt>
                <c:pt idx="209">
                  <c:v>0.35656836461126007</c:v>
                </c:pt>
                <c:pt idx="210">
                  <c:v>0.34530386740331492</c:v>
                </c:pt>
                <c:pt idx="211">
                  <c:v>0.35164835164835168</c:v>
                </c:pt>
                <c:pt idx="212">
                  <c:v>0.36585365853658536</c:v>
                </c:pt>
                <c:pt idx="213">
                  <c:v>0.3397790055248619</c:v>
                </c:pt>
                <c:pt idx="214">
                  <c:v>0.33333333333333331</c:v>
                </c:pt>
                <c:pt idx="215">
                  <c:v>0.32231404958677684</c:v>
                </c:pt>
                <c:pt idx="216">
                  <c:v>0.26780626780626782</c:v>
                </c:pt>
                <c:pt idx="217">
                  <c:v>0.26815642458100558</c:v>
                </c:pt>
                <c:pt idx="218">
                  <c:v>0.25915492957746478</c:v>
                </c:pt>
                <c:pt idx="219">
                  <c:v>0.24931506849315069</c:v>
                </c:pt>
                <c:pt idx="220">
                  <c:v>0.239247311827957</c:v>
                </c:pt>
                <c:pt idx="221">
                  <c:v>0.24864864864864866</c:v>
                </c:pt>
                <c:pt idx="222">
                  <c:v>0.26121372031662271</c:v>
                </c:pt>
                <c:pt idx="223">
                  <c:v>0.28647214854111408</c:v>
                </c:pt>
                <c:pt idx="224">
                  <c:v>0.31805929919137466</c:v>
                </c:pt>
                <c:pt idx="225">
                  <c:v>0.30945558739255014</c:v>
                </c:pt>
                <c:pt idx="226">
                  <c:v>0.33620689655172414</c:v>
                </c:pt>
                <c:pt idx="227">
                  <c:v>0.31594202898550727</c:v>
                </c:pt>
                <c:pt idx="228">
                  <c:v>0.31092436974789917</c:v>
                </c:pt>
                <c:pt idx="229">
                  <c:v>0.32010582010582012</c:v>
                </c:pt>
                <c:pt idx="230">
                  <c:v>0.28032345013477089</c:v>
                </c:pt>
                <c:pt idx="231">
                  <c:v>0.3126760563380282</c:v>
                </c:pt>
                <c:pt idx="232">
                  <c:v>0.33333333333333331</c:v>
                </c:pt>
                <c:pt idx="233">
                  <c:v>0.33333333333333331</c:v>
                </c:pt>
                <c:pt idx="234">
                  <c:v>0.34916201117318435</c:v>
                </c:pt>
                <c:pt idx="235">
                  <c:v>0.34114583333333331</c:v>
                </c:pt>
                <c:pt idx="236">
                  <c:v>0.30706521739130432</c:v>
                </c:pt>
                <c:pt idx="237">
                  <c:v>0.28374655647382918</c:v>
                </c:pt>
                <c:pt idx="238">
                  <c:v>0.31111111111111112</c:v>
                </c:pt>
                <c:pt idx="239">
                  <c:v>0.29461756373937675</c:v>
                </c:pt>
                <c:pt idx="240">
                  <c:v>0.29629629629629628</c:v>
                </c:pt>
                <c:pt idx="241">
                  <c:v>0.29347826086956524</c:v>
                </c:pt>
                <c:pt idx="242">
                  <c:v>0.28856624319419238</c:v>
                </c:pt>
                <c:pt idx="243">
                  <c:v>0.28096118299445472</c:v>
                </c:pt>
                <c:pt idx="244">
                  <c:v>0.2919847328244275</c:v>
                </c:pt>
                <c:pt idx="245">
                  <c:v>0.30608365019011408</c:v>
                </c:pt>
                <c:pt idx="246">
                  <c:v>0.27966101694915252</c:v>
                </c:pt>
                <c:pt idx="247">
                  <c:v>0.28291316526610644</c:v>
                </c:pt>
                <c:pt idx="248">
                  <c:v>0.26462395543175488</c:v>
                </c:pt>
                <c:pt idx="249">
                  <c:v>0.24866310160427807</c:v>
                </c:pt>
                <c:pt idx="250">
                  <c:v>0.25139664804469275</c:v>
                </c:pt>
                <c:pt idx="251">
                  <c:v>0.23268698060941828</c:v>
                </c:pt>
                <c:pt idx="252">
                  <c:v>0.25138121546961328</c:v>
                </c:pt>
                <c:pt idx="253">
                  <c:v>0.21666666666666667</c:v>
                </c:pt>
                <c:pt idx="254">
                  <c:v>0.21590909090909091</c:v>
                </c:pt>
                <c:pt idx="255">
                  <c:v>0.2288135593220339</c:v>
                </c:pt>
                <c:pt idx="256">
                  <c:v>0.23450134770889489</c:v>
                </c:pt>
                <c:pt idx="257">
                  <c:v>0.27348066298342544</c:v>
                </c:pt>
                <c:pt idx="258">
                  <c:v>0.27937336814621411</c:v>
                </c:pt>
                <c:pt idx="259">
                  <c:v>0.28000000000000003</c:v>
                </c:pt>
                <c:pt idx="260">
                  <c:v>0.29315068493150687</c:v>
                </c:pt>
                <c:pt idx="261">
                  <c:v>0.31754874651810583</c:v>
                </c:pt>
                <c:pt idx="262">
                  <c:v>0.30706521739130432</c:v>
                </c:pt>
                <c:pt idx="263">
                  <c:v>0.30727762803234504</c:v>
                </c:pt>
                <c:pt idx="264">
                  <c:v>0.27061855670103091</c:v>
                </c:pt>
                <c:pt idx="265">
                  <c:v>0.2413793103448276</c:v>
                </c:pt>
                <c:pt idx="266">
                  <c:v>0.22946175637393768</c:v>
                </c:pt>
                <c:pt idx="267">
                  <c:v>0.24033149171270718</c:v>
                </c:pt>
                <c:pt idx="268">
                  <c:v>0.25438596491228072</c:v>
                </c:pt>
                <c:pt idx="269">
                  <c:v>0.26344086021505375</c:v>
                </c:pt>
                <c:pt idx="270">
                  <c:v>0.28459530026109658</c:v>
                </c:pt>
                <c:pt idx="271">
                  <c:v>0.28083989501312334</c:v>
                </c:pt>
                <c:pt idx="272">
                  <c:v>0.271505376344086</c:v>
                </c:pt>
                <c:pt idx="273">
                  <c:v>0.26869806094182824</c:v>
                </c:pt>
                <c:pt idx="274">
                  <c:v>0.24793388429752067</c:v>
                </c:pt>
                <c:pt idx="275">
                  <c:v>0.23184357541899442</c:v>
                </c:pt>
                <c:pt idx="276">
                  <c:v>0.24396782841823056</c:v>
                </c:pt>
                <c:pt idx="277">
                  <c:v>0.21502590673575128</c:v>
                </c:pt>
                <c:pt idx="278">
                  <c:v>0.26735218508997427</c:v>
                </c:pt>
                <c:pt idx="279">
                  <c:v>0.25388601036269431</c:v>
                </c:pt>
                <c:pt idx="280">
                  <c:v>0.22857142857142856</c:v>
                </c:pt>
                <c:pt idx="281">
                  <c:v>0.26315789473684209</c:v>
                </c:pt>
                <c:pt idx="282">
                  <c:v>0.18320610687022901</c:v>
                </c:pt>
                <c:pt idx="283">
                  <c:v>0.19651741293532338</c:v>
                </c:pt>
                <c:pt idx="284">
                  <c:v>0.19696969696969696</c:v>
                </c:pt>
                <c:pt idx="285">
                  <c:v>0.16624685138539042</c:v>
                </c:pt>
                <c:pt idx="286">
                  <c:v>0.19302949061662197</c:v>
                </c:pt>
                <c:pt idx="287">
                  <c:v>0.2032520325203252</c:v>
                </c:pt>
                <c:pt idx="288">
                  <c:v>0.22432432432432434</c:v>
                </c:pt>
                <c:pt idx="289">
                  <c:v>0.25915492957746478</c:v>
                </c:pt>
                <c:pt idx="290">
                  <c:v>0.23848238482384823</c:v>
                </c:pt>
                <c:pt idx="291">
                  <c:v>0.24653739612188366</c:v>
                </c:pt>
                <c:pt idx="292">
                  <c:v>0.22070844686648503</c:v>
                </c:pt>
                <c:pt idx="293">
                  <c:v>0.19726027397260273</c:v>
                </c:pt>
                <c:pt idx="294">
                  <c:v>0.20343839541547279</c:v>
                </c:pt>
                <c:pt idx="295">
                  <c:v>0.16806722689075632</c:v>
                </c:pt>
                <c:pt idx="296">
                  <c:v>0.1729106628242075</c:v>
                </c:pt>
                <c:pt idx="297">
                  <c:v>0.17478510028653296</c:v>
                </c:pt>
                <c:pt idx="298">
                  <c:v>0.16666666666666666</c:v>
                </c:pt>
                <c:pt idx="299">
                  <c:v>0.17789757412398921</c:v>
                </c:pt>
                <c:pt idx="300">
                  <c:v>0.18891687657430731</c:v>
                </c:pt>
                <c:pt idx="301">
                  <c:v>0.23953488372093024</c:v>
                </c:pt>
                <c:pt idx="302">
                  <c:v>0.29365079365079366</c:v>
                </c:pt>
                <c:pt idx="303">
                  <c:v>0.31369426751592355</c:v>
                </c:pt>
                <c:pt idx="304">
                  <c:v>0.32148626817447495</c:v>
                </c:pt>
                <c:pt idx="305">
                  <c:v>0.32387312186978295</c:v>
                </c:pt>
                <c:pt idx="306">
                  <c:v>0.2936893203883495</c:v>
                </c:pt>
                <c:pt idx="307">
                  <c:v>0.2860520094562648</c:v>
                </c:pt>
                <c:pt idx="308">
                  <c:v>0.28776978417266186</c:v>
                </c:pt>
                <c:pt idx="309">
                  <c:v>0.28066037735849059</c:v>
                </c:pt>
                <c:pt idx="310">
                  <c:v>0.29729729729729731</c:v>
                </c:pt>
                <c:pt idx="311">
                  <c:v>0.28607594936708863</c:v>
                </c:pt>
                <c:pt idx="312">
                  <c:v>0.28534031413612565</c:v>
                </c:pt>
                <c:pt idx="313">
                  <c:v>0.26648351648351648</c:v>
                </c:pt>
                <c:pt idx="314">
                  <c:v>0.27556818181818182</c:v>
                </c:pt>
                <c:pt idx="315">
                  <c:v>0.28908554572271389</c:v>
                </c:pt>
                <c:pt idx="316">
                  <c:v>0.30327868852459017</c:v>
                </c:pt>
                <c:pt idx="317">
                  <c:v>0.28882833787465939</c:v>
                </c:pt>
                <c:pt idx="318">
                  <c:v>0.2857142857142857</c:v>
                </c:pt>
                <c:pt idx="319">
                  <c:v>0.32405063291139241</c:v>
                </c:pt>
                <c:pt idx="320">
                  <c:v>0.29797979797979796</c:v>
                </c:pt>
                <c:pt idx="321">
                  <c:v>0.29680365296803651</c:v>
                </c:pt>
                <c:pt idx="322">
                  <c:v>0.29530201342281881</c:v>
                </c:pt>
                <c:pt idx="323">
                  <c:v>0.2566585956416465</c:v>
                </c:pt>
                <c:pt idx="324">
                  <c:v>0.29238329238329236</c:v>
                </c:pt>
                <c:pt idx="325">
                  <c:v>0.2857142857142857</c:v>
                </c:pt>
                <c:pt idx="326">
                  <c:v>0.26229508196721313</c:v>
                </c:pt>
                <c:pt idx="327">
                  <c:v>0.25388601036269431</c:v>
                </c:pt>
                <c:pt idx="328">
                  <c:v>0.22739018087855298</c:v>
                </c:pt>
                <c:pt idx="329">
                  <c:v>0.25621890547263682</c:v>
                </c:pt>
                <c:pt idx="330">
                  <c:v>0.25319693094629159</c:v>
                </c:pt>
                <c:pt idx="331">
                  <c:v>0.26237623762376239</c:v>
                </c:pt>
                <c:pt idx="332">
                  <c:v>0.27877237851662406</c:v>
                </c:pt>
                <c:pt idx="333">
                  <c:v>0.26178010471204188</c:v>
                </c:pt>
                <c:pt idx="334">
                  <c:v>0.28092783505154639</c:v>
                </c:pt>
                <c:pt idx="335">
                  <c:v>0.30366492146596857</c:v>
                </c:pt>
                <c:pt idx="336">
                  <c:v>0.29249999999999998</c:v>
                </c:pt>
                <c:pt idx="337">
                  <c:v>0.28717948717948716</c:v>
                </c:pt>
                <c:pt idx="338">
                  <c:v>0.27894736842105261</c:v>
                </c:pt>
                <c:pt idx="339">
                  <c:v>0.26165803108808289</c:v>
                </c:pt>
                <c:pt idx="340">
                  <c:v>0.2650273224043716</c:v>
                </c:pt>
                <c:pt idx="341">
                  <c:v>0.28333333333333333</c:v>
                </c:pt>
                <c:pt idx="342">
                  <c:v>0.29859154929577464</c:v>
                </c:pt>
                <c:pt idx="343">
                  <c:v>0.30571428571428572</c:v>
                </c:pt>
                <c:pt idx="344">
                  <c:v>0.31908831908831908</c:v>
                </c:pt>
                <c:pt idx="345">
                  <c:v>0.3248587570621469</c:v>
                </c:pt>
                <c:pt idx="346">
                  <c:v>0.31129476584022037</c:v>
                </c:pt>
                <c:pt idx="347">
                  <c:v>0.29942418426103645</c:v>
                </c:pt>
                <c:pt idx="348">
                  <c:v>0.28294573643410853</c:v>
                </c:pt>
                <c:pt idx="349">
                  <c:v>0.2868217054263566</c:v>
                </c:pt>
                <c:pt idx="350">
                  <c:v>0.30118110236220474</c:v>
                </c:pt>
                <c:pt idx="351">
                  <c:v>0.27113702623906705</c:v>
                </c:pt>
                <c:pt idx="352">
                  <c:v>0.25806451612903225</c:v>
                </c:pt>
                <c:pt idx="353">
                  <c:v>0.23753665689149561</c:v>
                </c:pt>
                <c:pt idx="354">
                  <c:v>0.22972972972972974</c:v>
                </c:pt>
                <c:pt idx="355">
                  <c:v>0.24468085106382978</c:v>
                </c:pt>
                <c:pt idx="356">
                  <c:v>0.26558265582655827</c:v>
                </c:pt>
                <c:pt idx="357">
                  <c:v>0.29569892473118281</c:v>
                </c:pt>
                <c:pt idx="358">
                  <c:v>0.31594202898550727</c:v>
                </c:pt>
                <c:pt idx="359">
                  <c:v>0.33144475920679889</c:v>
                </c:pt>
                <c:pt idx="360">
                  <c:v>0.31967213114754101</c:v>
                </c:pt>
                <c:pt idx="361">
                  <c:v>0.28333333333333333</c:v>
                </c:pt>
                <c:pt idx="362">
                  <c:v>0.26016260162601629</c:v>
                </c:pt>
                <c:pt idx="363">
                  <c:v>0.25290697674418605</c:v>
                </c:pt>
                <c:pt idx="364">
                  <c:v>0.2558139534883721</c:v>
                </c:pt>
                <c:pt idx="365">
                  <c:v>0.2953216374269006</c:v>
                </c:pt>
                <c:pt idx="366">
                  <c:v>0.30678466076696165</c:v>
                </c:pt>
                <c:pt idx="367">
                  <c:v>0.31764705882352939</c:v>
                </c:pt>
                <c:pt idx="368">
                  <c:v>0.32317073170731708</c:v>
                </c:pt>
                <c:pt idx="369">
                  <c:v>0.29080118694362017</c:v>
                </c:pt>
                <c:pt idx="370">
                  <c:v>0.27728613569321536</c:v>
                </c:pt>
                <c:pt idx="371">
                  <c:v>0.2893258426966292</c:v>
                </c:pt>
                <c:pt idx="372">
                  <c:v>0.2857142857142857</c:v>
                </c:pt>
                <c:pt idx="373">
                  <c:v>0.2969187675070028</c:v>
                </c:pt>
                <c:pt idx="374">
                  <c:v>0.30985915492957744</c:v>
                </c:pt>
                <c:pt idx="375">
                  <c:v>0.29608938547486036</c:v>
                </c:pt>
                <c:pt idx="376">
                  <c:v>0.29281767955801102</c:v>
                </c:pt>
                <c:pt idx="377">
                  <c:v>0.30199430199430199</c:v>
                </c:pt>
                <c:pt idx="378">
                  <c:v>0.27714285714285714</c:v>
                </c:pt>
                <c:pt idx="379">
                  <c:v>0.25872093023255816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DF-4948-95D1-D72F476A9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9060624"/>
        <c:axId val="329066112"/>
      </c:lineChart>
      <c:dateAx>
        <c:axId val="329060624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9066112"/>
        <c:crosses val="autoZero"/>
        <c:auto val="1"/>
        <c:lblOffset val="100"/>
        <c:baseTimeUnit val="days"/>
        <c:majorUnit val="3"/>
        <c:majorTimeUnit val="months"/>
        <c:minorUnit val="1"/>
        <c:minorTimeUnit val="months"/>
      </c:dateAx>
      <c:valAx>
        <c:axId val="3290661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9060624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40965517241379312"/>
          <c:y val="0.94689261410197034"/>
          <c:w val="0.21146724235437422"/>
          <c:h val="4.0767248374813853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8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NZ"/>
              <a:t>Opposition Leaders Preferred PM Ratings - One News polls</a:t>
            </a:r>
            <a:r>
              <a:rPr lang="en-NZ" baseline="0"/>
              <a:t> </a:t>
            </a:r>
            <a:endParaRPr lang="en-NZ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'Opp Ldrs'!$B$1</c:f>
              <c:strCache>
                <c:ptCount val="1"/>
                <c:pt idx="0">
                  <c:v>McLay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'Opp Ldrs'!$A$2:$A$317</c:f>
              <c:numCache>
                <c:formatCode>dd-mmm-yy</c:formatCode>
                <c:ptCount val="316"/>
                <c:pt idx="0">
                  <c:v>31017</c:v>
                </c:pt>
                <c:pt idx="1">
                  <c:v>31136</c:v>
                </c:pt>
                <c:pt idx="2">
                  <c:v>31192</c:v>
                </c:pt>
                <c:pt idx="3">
                  <c:v>31220</c:v>
                </c:pt>
                <c:pt idx="4">
                  <c:v>31248</c:v>
                </c:pt>
                <c:pt idx="5">
                  <c:v>31276</c:v>
                </c:pt>
                <c:pt idx="6">
                  <c:v>31339</c:v>
                </c:pt>
                <c:pt idx="7">
                  <c:v>31374</c:v>
                </c:pt>
                <c:pt idx="8">
                  <c:v>31395</c:v>
                </c:pt>
                <c:pt idx="9">
                  <c:v>31451</c:v>
                </c:pt>
                <c:pt idx="10">
                  <c:v>31472</c:v>
                </c:pt>
                <c:pt idx="11">
                  <c:v>31507</c:v>
                </c:pt>
                <c:pt idx="12">
                  <c:v>31535</c:v>
                </c:pt>
                <c:pt idx="13">
                  <c:v>31577</c:v>
                </c:pt>
                <c:pt idx="14">
                  <c:v>31605</c:v>
                </c:pt>
                <c:pt idx="15">
                  <c:v>31640</c:v>
                </c:pt>
                <c:pt idx="16">
                  <c:v>31668</c:v>
                </c:pt>
                <c:pt idx="17">
                  <c:v>31703</c:v>
                </c:pt>
                <c:pt idx="18">
                  <c:v>31738</c:v>
                </c:pt>
                <c:pt idx="19">
                  <c:v>31752</c:v>
                </c:pt>
                <c:pt idx="20">
                  <c:v>31808</c:v>
                </c:pt>
                <c:pt idx="21">
                  <c:v>31836</c:v>
                </c:pt>
                <c:pt idx="22">
                  <c:v>31864</c:v>
                </c:pt>
                <c:pt idx="23">
                  <c:v>31892</c:v>
                </c:pt>
                <c:pt idx="24">
                  <c:v>31920</c:v>
                </c:pt>
                <c:pt idx="25">
                  <c:v>31948</c:v>
                </c:pt>
                <c:pt idx="26">
                  <c:v>31983</c:v>
                </c:pt>
                <c:pt idx="27">
                  <c:v>31997</c:v>
                </c:pt>
                <c:pt idx="28">
                  <c:v>32025</c:v>
                </c:pt>
                <c:pt idx="29">
                  <c:v>32046</c:v>
                </c:pt>
                <c:pt idx="30">
                  <c:v>32109</c:v>
                </c:pt>
                <c:pt idx="31">
                  <c:v>32186</c:v>
                </c:pt>
                <c:pt idx="32">
                  <c:v>32214</c:v>
                </c:pt>
                <c:pt idx="33">
                  <c:v>32242</c:v>
                </c:pt>
                <c:pt idx="34">
                  <c:v>32284</c:v>
                </c:pt>
                <c:pt idx="35">
                  <c:v>32319</c:v>
                </c:pt>
                <c:pt idx="36">
                  <c:v>32347</c:v>
                </c:pt>
                <c:pt idx="37">
                  <c:v>32375</c:v>
                </c:pt>
                <c:pt idx="38">
                  <c:v>32403</c:v>
                </c:pt>
                <c:pt idx="39">
                  <c:v>32431</c:v>
                </c:pt>
                <c:pt idx="40">
                  <c:v>32466</c:v>
                </c:pt>
                <c:pt idx="41">
                  <c:v>32487</c:v>
                </c:pt>
                <c:pt idx="42">
                  <c:v>32550</c:v>
                </c:pt>
                <c:pt idx="43">
                  <c:v>32599</c:v>
                </c:pt>
                <c:pt idx="44">
                  <c:v>32641</c:v>
                </c:pt>
                <c:pt idx="45">
                  <c:v>32669</c:v>
                </c:pt>
                <c:pt idx="46">
                  <c:v>32690</c:v>
                </c:pt>
                <c:pt idx="47">
                  <c:v>32725</c:v>
                </c:pt>
                <c:pt idx="48">
                  <c:v>32752</c:v>
                </c:pt>
                <c:pt idx="49">
                  <c:v>32788</c:v>
                </c:pt>
                <c:pt idx="50">
                  <c:v>32808</c:v>
                </c:pt>
                <c:pt idx="51">
                  <c:v>32830</c:v>
                </c:pt>
                <c:pt idx="52">
                  <c:v>32851</c:v>
                </c:pt>
                <c:pt idx="53">
                  <c:v>32914</c:v>
                </c:pt>
                <c:pt idx="54">
                  <c:v>32942</c:v>
                </c:pt>
                <c:pt idx="55">
                  <c:v>32970</c:v>
                </c:pt>
                <c:pt idx="56">
                  <c:v>32998</c:v>
                </c:pt>
                <c:pt idx="57">
                  <c:v>33033</c:v>
                </c:pt>
                <c:pt idx="58">
                  <c:v>33061</c:v>
                </c:pt>
                <c:pt idx="59">
                  <c:v>33090</c:v>
                </c:pt>
                <c:pt idx="60">
                  <c:v>33124</c:v>
                </c:pt>
                <c:pt idx="61">
                  <c:v>33143</c:v>
                </c:pt>
                <c:pt idx="62">
                  <c:v>33159</c:v>
                </c:pt>
                <c:pt idx="63">
                  <c:v>33165</c:v>
                </c:pt>
                <c:pt idx="64">
                  <c:v>33215</c:v>
                </c:pt>
                <c:pt idx="65">
                  <c:v>33271</c:v>
                </c:pt>
                <c:pt idx="66">
                  <c:v>33306</c:v>
                </c:pt>
                <c:pt idx="67">
                  <c:v>33334</c:v>
                </c:pt>
                <c:pt idx="68">
                  <c:v>33364</c:v>
                </c:pt>
                <c:pt idx="69">
                  <c:v>33397</c:v>
                </c:pt>
                <c:pt idx="70">
                  <c:v>33425</c:v>
                </c:pt>
                <c:pt idx="71">
                  <c:v>33453</c:v>
                </c:pt>
                <c:pt idx="72">
                  <c:v>33481</c:v>
                </c:pt>
                <c:pt idx="73">
                  <c:v>33530</c:v>
                </c:pt>
                <c:pt idx="74">
                  <c:v>33565</c:v>
                </c:pt>
                <c:pt idx="75">
                  <c:v>33579</c:v>
                </c:pt>
                <c:pt idx="76">
                  <c:v>33635</c:v>
                </c:pt>
                <c:pt idx="77">
                  <c:v>33670</c:v>
                </c:pt>
                <c:pt idx="78">
                  <c:v>33698</c:v>
                </c:pt>
                <c:pt idx="79">
                  <c:v>33723</c:v>
                </c:pt>
                <c:pt idx="80">
                  <c:v>33761</c:v>
                </c:pt>
                <c:pt idx="81">
                  <c:v>33788</c:v>
                </c:pt>
                <c:pt idx="82">
                  <c:v>33824</c:v>
                </c:pt>
                <c:pt idx="83">
                  <c:v>33852</c:v>
                </c:pt>
                <c:pt idx="84">
                  <c:v>33880</c:v>
                </c:pt>
                <c:pt idx="85">
                  <c:v>33915</c:v>
                </c:pt>
                <c:pt idx="86">
                  <c:v>33943</c:v>
                </c:pt>
                <c:pt idx="87">
                  <c:v>34006</c:v>
                </c:pt>
                <c:pt idx="88">
                  <c:v>34034</c:v>
                </c:pt>
                <c:pt idx="89">
                  <c:v>34062</c:v>
                </c:pt>
                <c:pt idx="90">
                  <c:v>34090</c:v>
                </c:pt>
                <c:pt idx="91">
                  <c:v>34118</c:v>
                </c:pt>
                <c:pt idx="92">
                  <c:v>34153</c:v>
                </c:pt>
                <c:pt idx="93">
                  <c:v>34169</c:v>
                </c:pt>
                <c:pt idx="94">
                  <c:v>34185</c:v>
                </c:pt>
                <c:pt idx="95">
                  <c:v>34216</c:v>
                </c:pt>
                <c:pt idx="96">
                  <c:v>34244</c:v>
                </c:pt>
                <c:pt idx="97">
                  <c:v>34258</c:v>
                </c:pt>
                <c:pt idx="98">
                  <c:v>34272</c:v>
                </c:pt>
                <c:pt idx="99">
                  <c:v>34307</c:v>
                </c:pt>
                <c:pt idx="100">
                  <c:v>34369</c:v>
                </c:pt>
                <c:pt idx="101">
                  <c:v>34398</c:v>
                </c:pt>
                <c:pt idx="102">
                  <c:v>34419</c:v>
                </c:pt>
                <c:pt idx="103">
                  <c:v>34461</c:v>
                </c:pt>
                <c:pt idx="104">
                  <c:v>34482</c:v>
                </c:pt>
                <c:pt idx="105">
                  <c:v>34517</c:v>
                </c:pt>
                <c:pt idx="106">
                  <c:v>34545</c:v>
                </c:pt>
                <c:pt idx="107">
                  <c:v>34580</c:v>
                </c:pt>
                <c:pt idx="108">
                  <c:v>34608</c:v>
                </c:pt>
                <c:pt idx="109">
                  <c:v>34636</c:v>
                </c:pt>
                <c:pt idx="110">
                  <c:v>34671</c:v>
                </c:pt>
                <c:pt idx="111">
                  <c:v>34828</c:v>
                </c:pt>
                <c:pt idx="112">
                  <c:v>34865</c:v>
                </c:pt>
                <c:pt idx="113">
                  <c:v>34897</c:v>
                </c:pt>
                <c:pt idx="114">
                  <c:v>34924</c:v>
                </c:pt>
                <c:pt idx="115">
                  <c:v>34949</c:v>
                </c:pt>
                <c:pt idx="116">
                  <c:v>34979</c:v>
                </c:pt>
                <c:pt idx="117">
                  <c:v>35017</c:v>
                </c:pt>
                <c:pt idx="118">
                  <c:v>35116</c:v>
                </c:pt>
                <c:pt idx="119">
                  <c:v>35142</c:v>
                </c:pt>
                <c:pt idx="120">
                  <c:v>35173</c:v>
                </c:pt>
                <c:pt idx="121">
                  <c:v>35201</c:v>
                </c:pt>
                <c:pt idx="122">
                  <c:v>35230</c:v>
                </c:pt>
                <c:pt idx="123">
                  <c:v>35265</c:v>
                </c:pt>
                <c:pt idx="124">
                  <c:v>35279</c:v>
                </c:pt>
                <c:pt idx="125">
                  <c:v>35292</c:v>
                </c:pt>
                <c:pt idx="126">
                  <c:v>35306</c:v>
                </c:pt>
                <c:pt idx="127">
                  <c:v>35320</c:v>
                </c:pt>
                <c:pt idx="128">
                  <c:v>35334</c:v>
                </c:pt>
                <c:pt idx="129">
                  <c:v>35341</c:v>
                </c:pt>
                <c:pt idx="130">
                  <c:v>35474</c:v>
                </c:pt>
                <c:pt idx="131">
                  <c:v>35502</c:v>
                </c:pt>
                <c:pt idx="132">
                  <c:v>35531</c:v>
                </c:pt>
                <c:pt idx="133">
                  <c:v>35558</c:v>
                </c:pt>
                <c:pt idx="134">
                  <c:v>35600</c:v>
                </c:pt>
                <c:pt idx="135">
                  <c:v>35621</c:v>
                </c:pt>
                <c:pt idx="136">
                  <c:v>35649</c:v>
                </c:pt>
                <c:pt idx="137">
                  <c:v>35691</c:v>
                </c:pt>
                <c:pt idx="138">
                  <c:v>35719</c:v>
                </c:pt>
                <c:pt idx="139">
                  <c:v>35738</c:v>
                </c:pt>
                <c:pt idx="140">
                  <c:v>35747</c:v>
                </c:pt>
                <c:pt idx="141">
                  <c:v>35775</c:v>
                </c:pt>
                <c:pt idx="142">
                  <c:v>35838</c:v>
                </c:pt>
                <c:pt idx="143">
                  <c:v>35873</c:v>
                </c:pt>
                <c:pt idx="144">
                  <c:v>35908</c:v>
                </c:pt>
                <c:pt idx="145">
                  <c:v>35929</c:v>
                </c:pt>
                <c:pt idx="146">
                  <c:v>35964</c:v>
                </c:pt>
                <c:pt idx="147">
                  <c:v>35985</c:v>
                </c:pt>
                <c:pt idx="148">
                  <c:v>36013</c:v>
                </c:pt>
                <c:pt idx="149">
                  <c:v>36055</c:v>
                </c:pt>
                <c:pt idx="150">
                  <c:v>36083</c:v>
                </c:pt>
                <c:pt idx="151">
                  <c:v>36111</c:v>
                </c:pt>
                <c:pt idx="152">
                  <c:v>36139</c:v>
                </c:pt>
                <c:pt idx="153">
                  <c:v>36202</c:v>
                </c:pt>
                <c:pt idx="154">
                  <c:v>36237</c:v>
                </c:pt>
                <c:pt idx="155">
                  <c:v>36274</c:v>
                </c:pt>
                <c:pt idx="156">
                  <c:v>36293</c:v>
                </c:pt>
                <c:pt idx="157">
                  <c:v>36328</c:v>
                </c:pt>
                <c:pt idx="158">
                  <c:v>36349</c:v>
                </c:pt>
                <c:pt idx="159">
                  <c:v>36377</c:v>
                </c:pt>
                <c:pt idx="160">
                  <c:v>36419</c:v>
                </c:pt>
                <c:pt idx="161">
                  <c:v>36447</c:v>
                </c:pt>
                <c:pt idx="162">
                  <c:v>36475</c:v>
                </c:pt>
                <c:pt idx="163">
                  <c:v>36488</c:v>
                </c:pt>
                <c:pt idx="164">
                  <c:v>36580</c:v>
                </c:pt>
                <c:pt idx="165">
                  <c:v>36601</c:v>
                </c:pt>
                <c:pt idx="166">
                  <c:v>36629</c:v>
                </c:pt>
                <c:pt idx="167">
                  <c:v>36657</c:v>
                </c:pt>
                <c:pt idx="168">
                  <c:v>36698</c:v>
                </c:pt>
                <c:pt idx="169">
                  <c:v>36720</c:v>
                </c:pt>
                <c:pt idx="170">
                  <c:v>36755</c:v>
                </c:pt>
                <c:pt idx="171">
                  <c:v>36783</c:v>
                </c:pt>
                <c:pt idx="172">
                  <c:v>36811</c:v>
                </c:pt>
                <c:pt idx="173">
                  <c:v>36853</c:v>
                </c:pt>
                <c:pt idx="174">
                  <c:v>36874</c:v>
                </c:pt>
                <c:pt idx="175">
                  <c:v>36937</c:v>
                </c:pt>
                <c:pt idx="176">
                  <c:v>36958</c:v>
                </c:pt>
                <c:pt idx="177">
                  <c:v>36986</c:v>
                </c:pt>
                <c:pt idx="178">
                  <c:v>37021</c:v>
                </c:pt>
                <c:pt idx="179">
                  <c:v>37056</c:v>
                </c:pt>
                <c:pt idx="180">
                  <c:v>37091</c:v>
                </c:pt>
                <c:pt idx="181">
                  <c:v>37119</c:v>
                </c:pt>
                <c:pt idx="182">
                  <c:v>37147</c:v>
                </c:pt>
                <c:pt idx="183">
                  <c:v>37175</c:v>
                </c:pt>
                <c:pt idx="184">
                  <c:v>37203</c:v>
                </c:pt>
                <c:pt idx="185">
                  <c:v>37238</c:v>
                </c:pt>
                <c:pt idx="186">
                  <c:v>37301</c:v>
                </c:pt>
                <c:pt idx="187">
                  <c:v>37329</c:v>
                </c:pt>
                <c:pt idx="188">
                  <c:v>37364</c:v>
                </c:pt>
                <c:pt idx="189">
                  <c:v>37392</c:v>
                </c:pt>
                <c:pt idx="190">
                  <c:v>37420</c:v>
                </c:pt>
                <c:pt idx="191">
                  <c:v>37434</c:v>
                </c:pt>
                <c:pt idx="192">
                  <c:v>37448</c:v>
                </c:pt>
                <c:pt idx="193">
                  <c:v>37461</c:v>
                </c:pt>
                <c:pt idx="194">
                  <c:v>37497</c:v>
                </c:pt>
                <c:pt idx="195">
                  <c:v>37525</c:v>
                </c:pt>
                <c:pt idx="196">
                  <c:v>37553</c:v>
                </c:pt>
                <c:pt idx="197">
                  <c:v>37574</c:v>
                </c:pt>
                <c:pt idx="198">
                  <c:v>37602</c:v>
                </c:pt>
                <c:pt idx="199">
                  <c:v>37665</c:v>
                </c:pt>
                <c:pt idx="200">
                  <c:v>37703</c:v>
                </c:pt>
                <c:pt idx="201">
                  <c:v>37721</c:v>
                </c:pt>
                <c:pt idx="202">
                  <c:v>37756</c:v>
                </c:pt>
                <c:pt idx="203">
                  <c:v>37784</c:v>
                </c:pt>
                <c:pt idx="204">
                  <c:v>37812</c:v>
                </c:pt>
                <c:pt idx="205">
                  <c:v>37847</c:v>
                </c:pt>
                <c:pt idx="206">
                  <c:v>37875</c:v>
                </c:pt>
                <c:pt idx="207">
                  <c:v>37903</c:v>
                </c:pt>
                <c:pt idx="208">
                  <c:v>37931</c:v>
                </c:pt>
                <c:pt idx="209">
                  <c:v>37966</c:v>
                </c:pt>
                <c:pt idx="210">
                  <c:v>38031</c:v>
                </c:pt>
                <c:pt idx="211">
                  <c:v>38064</c:v>
                </c:pt>
                <c:pt idx="212" formatCode="dd-mm-yy">
                  <c:v>38099</c:v>
                </c:pt>
                <c:pt idx="213" formatCode="dd-mm-yy">
                  <c:v>38127</c:v>
                </c:pt>
                <c:pt idx="214" formatCode="dd-mm-yy">
                  <c:v>38155</c:v>
                </c:pt>
                <c:pt idx="215" formatCode="dd-mm-yy">
                  <c:v>38176</c:v>
                </c:pt>
                <c:pt idx="216" formatCode="dd-mm-yy">
                  <c:v>38211</c:v>
                </c:pt>
                <c:pt idx="217" formatCode="dd-mm-yy">
                  <c:v>38239</c:v>
                </c:pt>
                <c:pt idx="218" formatCode="dd-mm-yy">
                  <c:v>38267</c:v>
                </c:pt>
                <c:pt idx="219" formatCode="dd-mm-yy">
                  <c:v>38302</c:v>
                </c:pt>
                <c:pt idx="220" formatCode="dd-mm-yy">
                  <c:v>38330</c:v>
                </c:pt>
                <c:pt idx="221" formatCode="dd-mm-yy">
                  <c:v>38393</c:v>
                </c:pt>
                <c:pt idx="222" formatCode="dd-mm-yy">
                  <c:v>38428</c:v>
                </c:pt>
                <c:pt idx="223" formatCode="dd-mm-yy">
                  <c:v>38456</c:v>
                </c:pt>
                <c:pt idx="224" formatCode="dd-mm-yy">
                  <c:v>38484</c:v>
                </c:pt>
                <c:pt idx="225" formatCode="dd-mm-yy">
                  <c:v>38519</c:v>
                </c:pt>
                <c:pt idx="226" formatCode="dd-mm-yy">
                  <c:v>38547</c:v>
                </c:pt>
                <c:pt idx="227" formatCode="dd-mm-yy">
                  <c:v>38568</c:v>
                </c:pt>
                <c:pt idx="228" formatCode="dd-mm-yy">
                  <c:v>38582</c:v>
                </c:pt>
                <c:pt idx="229" formatCode="dd-mm-yy">
                  <c:v>38589</c:v>
                </c:pt>
                <c:pt idx="230" formatCode="dd-mm-yy">
                  <c:v>38596</c:v>
                </c:pt>
                <c:pt idx="231" formatCode="dd-mm-yy">
                  <c:v>38603</c:v>
                </c:pt>
                <c:pt idx="232" formatCode="dd-mm-yy">
                  <c:v>38609</c:v>
                </c:pt>
                <c:pt idx="233" formatCode="dd-mm-yy">
                  <c:v>38673</c:v>
                </c:pt>
                <c:pt idx="234" formatCode="dd-mm-yy">
                  <c:v>38694</c:v>
                </c:pt>
                <c:pt idx="235" formatCode="dd-mm-yy">
                  <c:v>38764</c:v>
                </c:pt>
                <c:pt idx="236" formatCode="dd-mm-yy">
                  <c:v>38799</c:v>
                </c:pt>
                <c:pt idx="237" formatCode="dd-mm-yy">
                  <c:v>38862</c:v>
                </c:pt>
                <c:pt idx="238" formatCode="dd-mm-yy">
                  <c:v>38911</c:v>
                </c:pt>
                <c:pt idx="239" formatCode="dd-mm-yy">
                  <c:v>38939</c:v>
                </c:pt>
                <c:pt idx="240" formatCode="dd-mm-yy">
                  <c:v>38981</c:v>
                </c:pt>
                <c:pt idx="241" formatCode="dd-mm-yy">
                  <c:v>39009</c:v>
                </c:pt>
                <c:pt idx="242" formatCode="dd-mm-yy">
                  <c:v>39128</c:v>
                </c:pt>
                <c:pt idx="243" formatCode="dd-mm-yy">
                  <c:v>39163</c:v>
                </c:pt>
                <c:pt idx="244" formatCode="dd-mm-yy">
                  <c:v>39191</c:v>
                </c:pt>
                <c:pt idx="245" formatCode="dd-mm-yy">
                  <c:v>39226</c:v>
                </c:pt>
                <c:pt idx="246" formatCode="dd-mm-yy">
                  <c:v>39268</c:v>
                </c:pt>
                <c:pt idx="247" formatCode="dd-mm-yy">
                  <c:v>39303</c:v>
                </c:pt>
                <c:pt idx="248" formatCode="dd-mm-yy">
                  <c:v>39338</c:v>
                </c:pt>
                <c:pt idx="249" formatCode="dd-mm-yy">
                  <c:v>39366</c:v>
                </c:pt>
                <c:pt idx="250" formatCode="dd-mm-yy">
                  <c:v>39429</c:v>
                </c:pt>
                <c:pt idx="251" formatCode="dd-mm-yy">
                  <c:v>39492</c:v>
                </c:pt>
                <c:pt idx="252" formatCode="dd-mm-yy">
                  <c:v>39520</c:v>
                </c:pt>
                <c:pt idx="253" formatCode="dd-mm-yy">
                  <c:v>39555</c:v>
                </c:pt>
                <c:pt idx="254" formatCode="dd-mm-yy">
                  <c:v>39597</c:v>
                </c:pt>
                <c:pt idx="255" formatCode="dd-mm-yy">
                  <c:v>39618</c:v>
                </c:pt>
                <c:pt idx="256" formatCode="dd-mm-yy">
                  <c:v>39646</c:v>
                </c:pt>
                <c:pt idx="257" formatCode="dd-mm-yy">
                  <c:v>39674</c:v>
                </c:pt>
                <c:pt idx="258" formatCode="dd-mm-yy">
                  <c:v>39702</c:v>
                </c:pt>
                <c:pt idx="259" formatCode="dd-mm-yy">
                  <c:v>39723</c:v>
                </c:pt>
                <c:pt idx="260" formatCode="dd-mm-yy">
                  <c:v>39730</c:v>
                </c:pt>
                <c:pt idx="261" formatCode="dd-mm-yy">
                  <c:v>39737</c:v>
                </c:pt>
                <c:pt idx="262" formatCode="dd-mm-yy">
                  <c:v>39744</c:v>
                </c:pt>
                <c:pt idx="263" formatCode="dd-mm-yy">
                  <c:v>39755</c:v>
                </c:pt>
                <c:pt idx="264" formatCode="dd-mm-yy">
                  <c:v>39863</c:v>
                </c:pt>
                <c:pt idx="265" formatCode="dd-mm-yy">
                  <c:v>39905</c:v>
                </c:pt>
                <c:pt idx="266" formatCode="dd-mm-yy">
                  <c:v>40024</c:v>
                </c:pt>
                <c:pt idx="267" formatCode="dd-mm-yy">
                  <c:v>40080</c:v>
                </c:pt>
                <c:pt idx="268" formatCode="dd-mm-yy">
                  <c:v>40142</c:v>
                </c:pt>
                <c:pt idx="269" formatCode="dd-mm-yy">
                  <c:v>40226</c:v>
                </c:pt>
                <c:pt idx="270" formatCode="dd-mm-yy">
                  <c:v>40282</c:v>
                </c:pt>
                <c:pt idx="271" formatCode="dd-mm-yy">
                  <c:v>40324</c:v>
                </c:pt>
                <c:pt idx="272" formatCode="dd-mm-yy">
                  <c:v>40394</c:v>
                </c:pt>
                <c:pt idx="273" formatCode="dd-mm-yy">
                  <c:v>40444</c:v>
                </c:pt>
                <c:pt idx="274" formatCode="dd-mm-yy">
                  <c:v>40527</c:v>
                </c:pt>
                <c:pt idx="275" formatCode="dd-mm-yy">
                  <c:v>40591</c:v>
                </c:pt>
                <c:pt idx="276" formatCode="dd-mm-yy">
                  <c:v>40639</c:v>
                </c:pt>
                <c:pt idx="277" formatCode="dd-mm-yy">
                  <c:v>40689</c:v>
                </c:pt>
                <c:pt idx="278" formatCode="dd-mm-yy">
                  <c:v>40737</c:v>
                </c:pt>
                <c:pt idx="279" formatCode="dd-mm-yy">
                  <c:v>40773</c:v>
                </c:pt>
                <c:pt idx="280" formatCode="dd-mm-yy">
                  <c:v>40814</c:v>
                </c:pt>
                <c:pt idx="281" formatCode="dd-mm-yy">
                  <c:v>40849</c:v>
                </c:pt>
                <c:pt idx="282" formatCode="dd-mm-yy">
                  <c:v>40856</c:v>
                </c:pt>
                <c:pt idx="283" formatCode="dd-mm-yy">
                  <c:v>40863</c:v>
                </c:pt>
                <c:pt idx="284" formatCode="dd-mm-yy">
                  <c:v>40870</c:v>
                </c:pt>
                <c:pt idx="285" formatCode="dd-mm-yy">
                  <c:v>40997</c:v>
                </c:pt>
                <c:pt idx="286" formatCode="dd-mm-yy">
                  <c:v>41060</c:v>
                </c:pt>
                <c:pt idx="287" formatCode="dd-mm-yy">
                  <c:v>41122</c:v>
                </c:pt>
                <c:pt idx="288" formatCode="dd-mm-yy">
                  <c:v>41171</c:v>
                </c:pt>
                <c:pt idx="289" formatCode="dd-mm-yy">
                  <c:v>41214</c:v>
                </c:pt>
                <c:pt idx="290" formatCode="dd-mm-yy">
                  <c:v>41242</c:v>
                </c:pt>
                <c:pt idx="291" formatCode="dd-mm-yy">
                  <c:v>41318</c:v>
                </c:pt>
                <c:pt idx="292" formatCode="dd-mm-yy">
                  <c:v>41382</c:v>
                </c:pt>
                <c:pt idx="293" formatCode="dd-mm-yy">
                  <c:v>41416</c:v>
                </c:pt>
                <c:pt idx="294" formatCode="dd-mm-yy">
                  <c:v>41487</c:v>
                </c:pt>
                <c:pt idx="295" formatCode="dd-mm-yy">
                  <c:v>41535</c:v>
                </c:pt>
                <c:pt idx="296" formatCode="dd-mm-yy">
                  <c:v>41570</c:v>
                </c:pt>
                <c:pt idx="297" formatCode="dd-mm-yy">
                  <c:v>41689</c:v>
                </c:pt>
                <c:pt idx="298" formatCode="dd-mm-yy">
                  <c:v>41724</c:v>
                </c:pt>
                <c:pt idx="299" formatCode="dd-mm-yy">
                  <c:v>41780</c:v>
                </c:pt>
                <c:pt idx="300" formatCode="dd-mm-yy">
                  <c:v>41816</c:v>
                </c:pt>
                <c:pt idx="301" formatCode="dd-mm-yy">
                  <c:v>41843</c:v>
                </c:pt>
                <c:pt idx="302" formatCode="dd-mm-yy">
                  <c:v>41864</c:v>
                </c:pt>
                <c:pt idx="303" formatCode="dd-mm-yy">
                  <c:v>41878</c:v>
                </c:pt>
                <c:pt idx="304" formatCode="dd-mm-yy">
                  <c:v>41885</c:v>
                </c:pt>
                <c:pt idx="305" formatCode="dd-mm-yy">
                  <c:v>41892</c:v>
                </c:pt>
                <c:pt idx="306" formatCode="dd-mm-yy">
                  <c:v>41899</c:v>
                </c:pt>
                <c:pt idx="307" formatCode="dd-mm-yy">
                  <c:v>42053</c:v>
                </c:pt>
                <c:pt idx="308" formatCode="dd-mm-yy">
                  <c:v>42109</c:v>
                </c:pt>
                <c:pt idx="309" formatCode="dd-mm-yy">
                  <c:v>42151</c:v>
                </c:pt>
                <c:pt idx="310" formatCode="dd-mm-yy">
                  <c:v>42200</c:v>
                </c:pt>
                <c:pt idx="311" formatCode="dd-mm-yy">
                  <c:v>42249</c:v>
                </c:pt>
                <c:pt idx="312" formatCode="dd-mm-yy">
                  <c:v>42291</c:v>
                </c:pt>
                <c:pt idx="313" formatCode="dd-mm-yy">
                  <c:v>42417</c:v>
                </c:pt>
                <c:pt idx="314" formatCode="dd-mm-yy">
                  <c:v>42466</c:v>
                </c:pt>
                <c:pt idx="315" formatCode="dd-mm-yy">
                  <c:v>42523</c:v>
                </c:pt>
              </c:numCache>
            </c:numRef>
          </c:cat>
          <c:val>
            <c:numRef>
              <c:f>'Opp Ldrs'!$B$2:$B$317</c:f>
              <c:numCache>
                <c:formatCode>0%</c:formatCode>
                <c:ptCount val="316"/>
                <c:pt idx="0">
                  <c:v>0.11</c:v>
                </c:pt>
                <c:pt idx="1">
                  <c:v>0.04</c:v>
                </c:pt>
                <c:pt idx="2">
                  <c:v>0.05</c:v>
                </c:pt>
                <c:pt idx="3">
                  <c:v>0.06</c:v>
                </c:pt>
                <c:pt idx="4">
                  <c:v>0.04</c:v>
                </c:pt>
                <c:pt idx="5">
                  <c:v>0.04</c:v>
                </c:pt>
                <c:pt idx="6">
                  <c:v>0.03</c:v>
                </c:pt>
                <c:pt idx="7">
                  <c:v>0.03</c:v>
                </c:pt>
                <c:pt idx="8">
                  <c:v>0.04</c:v>
                </c:pt>
                <c:pt idx="9">
                  <c:v>0.03</c:v>
                </c:pt>
                <c:pt idx="10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7E-411B-99DC-E7C79C404B35}"/>
            </c:ext>
          </c:extLst>
        </c:ser>
        <c:ser>
          <c:idx val="1"/>
          <c:order val="1"/>
          <c:tx>
            <c:strRef>
              <c:f>'Opp Ldrs'!$C$1</c:f>
              <c:strCache>
                <c:ptCount val="1"/>
                <c:pt idx="0">
                  <c:v>Bolger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'Opp Ldrs'!$A$2:$A$317</c:f>
              <c:numCache>
                <c:formatCode>dd-mmm-yy</c:formatCode>
                <c:ptCount val="316"/>
                <c:pt idx="0">
                  <c:v>31017</c:v>
                </c:pt>
                <c:pt idx="1">
                  <c:v>31136</c:v>
                </c:pt>
                <c:pt idx="2">
                  <c:v>31192</c:v>
                </c:pt>
                <c:pt idx="3">
                  <c:v>31220</c:v>
                </c:pt>
                <c:pt idx="4">
                  <c:v>31248</c:v>
                </c:pt>
                <c:pt idx="5">
                  <c:v>31276</c:v>
                </c:pt>
                <c:pt idx="6">
                  <c:v>31339</c:v>
                </c:pt>
                <c:pt idx="7">
                  <c:v>31374</c:v>
                </c:pt>
                <c:pt idx="8">
                  <c:v>31395</c:v>
                </c:pt>
                <c:pt idx="9">
                  <c:v>31451</c:v>
                </c:pt>
                <c:pt idx="10">
                  <c:v>31472</c:v>
                </c:pt>
                <c:pt idx="11">
                  <c:v>31507</c:v>
                </c:pt>
                <c:pt idx="12">
                  <c:v>31535</c:v>
                </c:pt>
                <c:pt idx="13">
                  <c:v>31577</c:v>
                </c:pt>
                <c:pt idx="14">
                  <c:v>31605</c:v>
                </c:pt>
                <c:pt idx="15">
                  <c:v>31640</c:v>
                </c:pt>
                <c:pt idx="16">
                  <c:v>31668</c:v>
                </c:pt>
                <c:pt idx="17">
                  <c:v>31703</c:v>
                </c:pt>
                <c:pt idx="18">
                  <c:v>31738</c:v>
                </c:pt>
                <c:pt idx="19">
                  <c:v>31752</c:v>
                </c:pt>
                <c:pt idx="20">
                  <c:v>31808</c:v>
                </c:pt>
                <c:pt idx="21">
                  <c:v>31836</c:v>
                </c:pt>
                <c:pt idx="22">
                  <c:v>31864</c:v>
                </c:pt>
                <c:pt idx="23">
                  <c:v>31892</c:v>
                </c:pt>
                <c:pt idx="24">
                  <c:v>31920</c:v>
                </c:pt>
                <c:pt idx="25">
                  <c:v>31948</c:v>
                </c:pt>
                <c:pt idx="26">
                  <c:v>31983</c:v>
                </c:pt>
                <c:pt idx="27">
                  <c:v>31997</c:v>
                </c:pt>
                <c:pt idx="28">
                  <c:v>32025</c:v>
                </c:pt>
                <c:pt idx="29">
                  <c:v>32046</c:v>
                </c:pt>
                <c:pt idx="30">
                  <c:v>32109</c:v>
                </c:pt>
                <c:pt idx="31">
                  <c:v>32186</c:v>
                </c:pt>
                <c:pt idx="32">
                  <c:v>32214</c:v>
                </c:pt>
                <c:pt idx="33">
                  <c:v>32242</c:v>
                </c:pt>
                <c:pt idx="34">
                  <c:v>32284</c:v>
                </c:pt>
                <c:pt idx="35">
                  <c:v>32319</c:v>
                </c:pt>
                <c:pt idx="36">
                  <c:v>32347</c:v>
                </c:pt>
                <c:pt idx="37">
                  <c:v>32375</c:v>
                </c:pt>
                <c:pt idx="38">
                  <c:v>32403</c:v>
                </c:pt>
                <c:pt idx="39">
                  <c:v>32431</c:v>
                </c:pt>
                <c:pt idx="40">
                  <c:v>32466</c:v>
                </c:pt>
                <c:pt idx="41">
                  <c:v>32487</c:v>
                </c:pt>
                <c:pt idx="42">
                  <c:v>32550</c:v>
                </c:pt>
                <c:pt idx="43">
                  <c:v>32599</c:v>
                </c:pt>
                <c:pt idx="44">
                  <c:v>32641</c:v>
                </c:pt>
                <c:pt idx="45">
                  <c:v>32669</c:v>
                </c:pt>
                <c:pt idx="46">
                  <c:v>32690</c:v>
                </c:pt>
                <c:pt idx="47">
                  <c:v>32725</c:v>
                </c:pt>
                <c:pt idx="48">
                  <c:v>32752</c:v>
                </c:pt>
                <c:pt idx="49">
                  <c:v>32788</c:v>
                </c:pt>
                <c:pt idx="50">
                  <c:v>32808</c:v>
                </c:pt>
                <c:pt idx="51">
                  <c:v>32830</c:v>
                </c:pt>
                <c:pt idx="52">
                  <c:v>32851</c:v>
                </c:pt>
                <c:pt idx="53">
                  <c:v>32914</c:v>
                </c:pt>
                <c:pt idx="54">
                  <c:v>32942</c:v>
                </c:pt>
                <c:pt idx="55">
                  <c:v>32970</c:v>
                </c:pt>
                <c:pt idx="56">
                  <c:v>32998</c:v>
                </c:pt>
                <c:pt idx="57">
                  <c:v>33033</c:v>
                </c:pt>
                <c:pt idx="58">
                  <c:v>33061</c:v>
                </c:pt>
                <c:pt idx="59">
                  <c:v>33090</c:v>
                </c:pt>
                <c:pt idx="60">
                  <c:v>33124</c:v>
                </c:pt>
                <c:pt idx="61">
                  <c:v>33143</c:v>
                </c:pt>
                <c:pt idx="62">
                  <c:v>33159</c:v>
                </c:pt>
                <c:pt idx="63">
                  <c:v>33165</c:v>
                </c:pt>
                <c:pt idx="64">
                  <c:v>33215</c:v>
                </c:pt>
                <c:pt idx="65">
                  <c:v>33271</c:v>
                </c:pt>
                <c:pt idx="66">
                  <c:v>33306</c:v>
                </c:pt>
                <c:pt idx="67">
                  <c:v>33334</c:v>
                </c:pt>
                <c:pt idx="68">
                  <c:v>33364</c:v>
                </c:pt>
                <c:pt idx="69">
                  <c:v>33397</c:v>
                </c:pt>
                <c:pt idx="70">
                  <c:v>33425</c:v>
                </c:pt>
                <c:pt idx="71">
                  <c:v>33453</c:v>
                </c:pt>
                <c:pt idx="72">
                  <c:v>33481</c:v>
                </c:pt>
                <c:pt idx="73">
                  <c:v>33530</c:v>
                </c:pt>
                <c:pt idx="74">
                  <c:v>33565</c:v>
                </c:pt>
                <c:pt idx="75">
                  <c:v>33579</c:v>
                </c:pt>
                <c:pt idx="76">
                  <c:v>33635</c:v>
                </c:pt>
                <c:pt idx="77">
                  <c:v>33670</c:v>
                </c:pt>
                <c:pt idx="78">
                  <c:v>33698</c:v>
                </c:pt>
                <c:pt idx="79">
                  <c:v>33723</c:v>
                </c:pt>
                <c:pt idx="80">
                  <c:v>33761</c:v>
                </c:pt>
                <c:pt idx="81">
                  <c:v>33788</c:v>
                </c:pt>
                <c:pt idx="82">
                  <c:v>33824</c:v>
                </c:pt>
                <c:pt idx="83">
                  <c:v>33852</c:v>
                </c:pt>
                <c:pt idx="84">
                  <c:v>33880</c:v>
                </c:pt>
                <c:pt idx="85">
                  <c:v>33915</c:v>
                </c:pt>
                <c:pt idx="86">
                  <c:v>33943</c:v>
                </c:pt>
                <c:pt idx="87">
                  <c:v>34006</c:v>
                </c:pt>
                <c:pt idx="88">
                  <c:v>34034</c:v>
                </c:pt>
                <c:pt idx="89">
                  <c:v>34062</c:v>
                </c:pt>
                <c:pt idx="90">
                  <c:v>34090</c:v>
                </c:pt>
                <c:pt idx="91">
                  <c:v>34118</c:v>
                </c:pt>
                <c:pt idx="92">
                  <c:v>34153</c:v>
                </c:pt>
                <c:pt idx="93">
                  <c:v>34169</c:v>
                </c:pt>
                <c:pt idx="94">
                  <c:v>34185</c:v>
                </c:pt>
                <c:pt idx="95">
                  <c:v>34216</c:v>
                </c:pt>
                <c:pt idx="96">
                  <c:v>34244</c:v>
                </c:pt>
                <c:pt idx="97">
                  <c:v>34258</c:v>
                </c:pt>
                <c:pt idx="98">
                  <c:v>34272</c:v>
                </c:pt>
                <c:pt idx="99">
                  <c:v>34307</c:v>
                </c:pt>
                <c:pt idx="100">
                  <c:v>34369</c:v>
                </c:pt>
                <c:pt idx="101">
                  <c:v>34398</c:v>
                </c:pt>
                <c:pt idx="102">
                  <c:v>34419</c:v>
                </c:pt>
                <c:pt idx="103">
                  <c:v>34461</c:v>
                </c:pt>
                <c:pt idx="104">
                  <c:v>34482</c:v>
                </c:pt>
                <c:pt idx="105">
                  <c:v>34517</c:v>
                </c:pt>
                <c:pt idx="106">
                  <c:v>34545</c:v>
                </c:pt>
                <c:pt idx="107">
                  <c:v>34580</c:v>
                </c:pt>
                <c:pt idx="108">
                  <c:v>34608</c:v>
                </c:pt>
                <c:pt idx="109">
                  <c:v>34636</c:v>
                </c:pt>
                <c:pt idx="110">
                  <c:v>34671</c:v>
                </c:pt>
                <c:pt idx="111">
                  <c:v>34828</c:v>
                </c:pt>
                <c:pt idx="112">
                  <c:v>34865</c:v>
                </c:pt>
                <c:pt idx="113">
                  <c:v>34897</c:v>
                </c:pt>
                <c:pt idx="114">
                  <c:v>34924</c:v>
                </c:pt>
                <c:pt idx="115">
                  <c:v>34949</c:v>
                </c:pt>
                <c:pt idx="116">
                  <c:v>34979</c:v>
                </c:pt>
                <c:pt idx="117">
                  <c:v>35017</c:v>
                </c:pt>
                <c:pt idx="118">
                  <c:v>35116</c:v>
                </c:pt>
                <c:pt idx="119">
                  <c:v>35142</c:v>
                </c:pt>
                <c:pt idx="120">
                  <c:v>35173</c:v>
                </c:pt>
                <c:pt idx="121">
                  <c:v>35201</c:v>
                </c:pt>
                <c:pt idx="122">
                  <c:v>35230</c:v>
                </c:pt>
                <c:pt idx="123">
                  <c:v>35265</c:v>
                </c:pt>
                <c:pt idx="124">
                  <c:v>35279</c:v>
                </c:pt>
                <c:pt idx="125">
                  <c:v>35292</c:v>
                </c:pt>
                <c:pt idx="126">
                  <c:v>35306</c:v>
                </c:pt>
                <c:pt idx="127">
                  <c:v>35320</c:v>
                </c:pt>
                <c:pt idx="128">
                  <c:v>35334</c:v>
                </c:pt>
                <c:pt idx="129">
                  <c:v>35341</c:v>
                </c:pt>
                <c:pt idx="130">
                  <c:v>35474</c:v>
                </c:pt>
                <c:pt idx="131">
                  <c:v>35502</c:v>
                </c:pt>
                <c:pt idx="132">
                  <c:v>35531</c:v>
                </c:pt>
                <c:pt idx="133">
                  <c:v>35558</c:v>
                </c:pt>
                <c:pt idx="134">
                  <c:v>35600</c:v>
                </c:pt>
                <c:pt idx="135">
                  <c:v>35621</c:v>
                </c:pt>
                <c:pt idx="136">
                  <c:v>35649</c:v>
                </c:pt>
                <c:pt idx="137">
                  <c:v>35691</c:v>
                </c:pt>
                <c:pt idx="138">
                  <c:v>35719</c:v>
                </c:pt>
                <c:pt idx="139">
                  <c:v>35738</c:v>
                </c:pt>
                <c:pt idx="140">
                  <c:v>35747</c:v>
                </c:pt>
                <c:pt idx="141">
                  <c:v>35775</c:v>
                </c:pt>
                <c:pt idx="142">
                  <c:v>35838</c:v>
                </c:pt>
                <c:pt idx="143">
                  <c:v>35873</c:v>
                </c:pt>
                <c:pt idx="144">
                  <c:v>35908</c:v>
                </c:pt>
                <c:pt idx="145">
                  <c:v>35929</c:v>
                </c:pt>
                <c:pt idx="146">
                  <c:v>35964</c:v>
                </c:pt>
                <c:pt idx="147">
                  <c:v>35985</c:v>
                </c:pt>
                <c:pt idx="148">
                  <c:v>36013</c:v>
                </c:pt>
                <c:pt idx="149">
                  <c:v>36055</c:v>
                </c:pt>
                <c:pt idx="150">
                  <c:v>36083</c:v>
                </c:pt>
                <c:pt idx="151">
                  <c:v>36111</c:v>
                </c:pt>
                <c:pt idx="152">
                  <c:v>36139</c:v>
                </c:pt>
                <c:pt idx="153">
                  <c:v>36202</c:v>
                </c:pt>
                <c:pt idx="154">
                  <c:v>36237</c:v>
                </c:pt>
                <c:pt idx="155">
                  <c:v>36274</c:v>
                </c:pt>
                <c:pt idx="156">
                  <c:v>36293</c:v>
                </c:pt>
                <c:pt idx="157">
                  <c:v>36328</c:v>
                </c:pt>
                <c:pt idx="158">
                  <c:v>36349</c:v>
                </c:pt>
                <c:pt idx="159">
                  <c:v>36377</c:v>
                </c:pt>
                <c:pt idx="160">
                  <c:v>36419</c:v>
                </c:pt>
                <c:pt idx="161">
                  <c:v>36447</c:v>
                </c:pt>
                <c:pt idx="162">
                  <c:v>36475</c:v>
                </c:pt>
                <c:pt idx="163">
                  <c:v>36488</c:v>
                </c:pt>
                <c:pt idx="164">
                  <c:v>36580</c:v>
                </c:pt>
                <c:pt idx="165">
                  <c:v>36601</c:v>
                </c:pt>
                <c:pt idx="166">
                  <c:v>36629</c:v>
                </c:pt>
                <c:pt idx="167">
                  <c:v>36657</c:v>
                </c:pt>
                <c:pt idx="168">
                  <c:v>36698</c:v>
                </c:pt>
                <c:pt idx="169">
                  <c:v>36720</c:v>
                </c:pt>
                <c:pt idx="170">
                  <c:v>36755</c:v>
                </c:pt>
                <c:pt idx="171">
                  <c:v>36783</c:v>
                </c:pt>
                <c:pt idx="172">
                  <c:v>36811</c:v>
                </c:pt>
                <c:pt idx="173">
                  <c:v>36853</c:v>
                </c:pt>
                <c:pt idx="174">
                  <c:v>36874</c:v>
                </c:pt>
                <c:pt idx="175">
                  <c:v>36937</c:v>
                </c:pt>
                <c:pt idx="176">
                  <c:v>36958</c:v>
                </c:pt>
                <c:pt idx="177">
                  <c:v>36986</c:v>
                </c:pt>
                <c:pt idx="178">
                  <c:v>37021</c:v>
                </c:pt>
                <c:pt idx="179">
                  <c:v>37056</c:v>
                </c:pt>
                <c:pt idx="180">
                  <c:v>37091</c:v>
                </c:pt>
                <c:pt idx="181">
                  <c:v>37119</c:v>
                </c:pt>
                <c:pt idx="182">
                  <c:v>37147</c:v>
                </c:pt>
                <c:pt idx="183">
                  <c:v>37175</c:v>
                </c:pt>
                <c:pt idx="184">
                  <c:v>37203</c:v>
                </c:pt>
                <c:pt idx="185">
                  <c:v>37238</c:v>
                </c:pt>
                <c:pt idx="186">
                  <c:v>37301</c:v>
                </c:pt>
                <c:pt idx="187">
                  <c:v>37329</c:v>
                </c:pt>
                <c:pt idx="188">
                  <c:v>37364</c:v>
                </c:pt>
                <c:pt idx="189">
                  <c:v>37392</c:v>
                </c:pt>
                <c:pt idx="190">
                  <c:v>37420</c:v>
                </c:pt>
                <c:pt idx="191">
                  <c:v>37434</c:v>
                </c:pt>
                <c:pt idx="192">
                  <c:v>37448</c:v>
                </c:pt>
                <c:pt idx="193">
                  <c:v>37461</c:v>
                </c:pt>
                <c:pt idx="194">
                  <c:v>37497</c:v>
                </c:pt>
                <c:pt idx="195">
                  <c:v>37525</c:v>
                </c:pt>
                <c:pt idx="196">
                  <c:v>37553</c:v>
                </c:pt>
                <c:pt idx="197">
                  <c:v>37574</c:v>
                </c:pt>
                <c:pt idx="198">
                  <c:v>37602</c:v>
                </c:pt>
                <c:pt idx="199">
                  <c:v>37665</c:v>
                </c:pt>
                <c:pt idx="200">
                  <c:v>37703</c:v>
                </c:pt>
                <c:pt idx="201">
                  <c:v>37721</c:v>
                </c:pt>
                <c:pt idx="202">
                  <c:v>37756</c:v>
                </c:pt>
                <c:pt idx="203">
                  <c:v>37784</c:v>
                </c:pt>
                <c:pt idx="204">
                  <c:v>37812</c:v>
                </c:pt>
                <c:pt idx="205">
                  <c:v>37847</c:v>
                </c:pt>
                <c:pt idx="206">
                  <c:v>37875</c:v>
                </c:pt>
                <c:pt idx="207">
                  <c:v>37903</c:v>
                </c:pt>
                <c:pt idx="208">
                  <c:v>37931</c:v>
                </c:pt>
                <c:pt idx="209">
                  <c:v>37966</c:v>
                </c:pt>
                <c:pt idx="210">
                  <c:v>38031</c:v>
                </c:pt>
                <c:pt idx="211">
                  <c:v>38064</c:v>
                </c:pt>
                <c:pt idx="212" formatCode="dd-mm-yy">
                  <c:v>38099</c:v>
                </c:pt>
                <c:pt idx="213" formatCode="dd-mm-yy">
                  <c:v>38127</c:v>
                </c:pt>
                <c:pt idx="214" formatCode="dd-mm-yy">
                  <c:v>38155</c:v>
                </c:pt>
                <c:pt idx="215" formatCode="dd-mm-yy">
                  <c:v>38176</c:v>
                </c:pt>
                <c:pt idx="216" formatCode="dd-mm-yy">
                  <c:v>38211</c:v>
                </c:pt>
                <c:pt idx="217" formatCode="dd-mm-yy">
                  <c:v>38239</c:v>
                </c:pt>
                <c:pt idx="218" formatCode="dd-mm-yy">
                  <c:v>38267</c:v>
                </c:pt>
                <c:pt idx="219" formatCode="dd-mm-yy">
                  <c:v>38302</c:v>
                </c:pt>
                <c:pt idx="220" formatCode="dd-mm-yy">
                  <c:v>38330</c:v>
                </c:pt>
                <c:pt idx="221" formatCode="dd-mm-yy">
                  <c:v>38393</c:v>
                </c:pt>
                <c:pt idx="222" formatCode="dd-mm-yy">
                  <c:v>38428</c:v>
                </c:pt>
                <c:pt idx="223" formatCode="dd-mm-yy">
                  <c:v>38456</c:v>
                </c:pt>
                <c:pt idx="224" formatCode="dd-mm-yy">
                  <c:v>38484</c:v>
                </c:pt>
                <c:pt idx="225" formatCode="dd-mm-yy">
                  <c:v>38519</c:v>
                </c:pt>
                <c:pt idx="226" formatCode="dd-mm-yy">
                  <c:v>38547</c:v>
                </c:pt>
                <c:pt idx="227" formatCode="dd-mm-yy">
                  <c:v>38568</c:v>
                </c:pt>
                <c:pt idx="228" formatCode="dd-mm-yy">
                  <c:v>38582</c:v>
                </c:pt>
                <c:pt idx="229" formatCode="dd-mm-yy">
                  <c:v>38589</c:v>
                </c:pt>
                <c:pt idx="230" formatCode="dd-mm-yy">
                  <c:v>38596</c:v>
                </c:pt>
                <c:pt idx="231" formatCode="dd-mm-yy">
                  <c:v>38603</c:v>
                </c:pt>
                <c:pt idx="232" formatCode="dd-mm-yy">
                  <c:v>38609</c:v>
                </c:pt>
                <c:pt idx="233" formatCode="dd-mm-yy">
                  <c:v>38673</c:v>
                </c:pt>
                <c:pt idx="234" formatCode="dd-mm-yy">
                  <c:v>38694</c:v>
                </c:pt>
                <c:pt idx="235" formatCode="dd-mm-yy">
                  <c:v>38764</c:v>
                </c:pt>
                <c:pt idx="236" formatCode="dd-mm-yy">
                  <c:v>38799</c:v>
                </c:pt>
                <c:pt idx="237" formatCode="dd-mm-yy">
                  <c:v>38862</c:v>
                </c:pt>
                <c:pt idx="238" formatCode="dd-mm-yy">
                  <c:v>38911</c:v>
                </c:pt>
                <c:pt idx="239" formatCode="dd-mm-yy">
                  <c:v>38939</c:v>
                </c:pt>
                <c:pt idx="240" formatCode="dd-mm-yy">
                  <c:v>38981</c:v>
                </c:pt>
                <c:pt idx="241" formatCode="dd-mm-yy">
                  <c:v>39009</c:v>
                </c:pt>
                <c:pt idx="242" formatCode="dd-mm-yy">
                  <c:v>39128</c:v>
                </c:pt>
                <c:pt idx="243" formatCode="dd-mm-yy">
                  <c:v>39163</c:v>
                </c:pt>
                <c:pt idx="244" formatCode="dd-mm-yy">
                  <c:v>39191</c:v>
                </c:pt>
                <c:pt idx="245" formatCode="dd-mm-yy">
                  <c:v>39226</c:v>
                </c:pt>
                <c:pt idx="246" formatCode="dd-mm-yy">
                  <c:v>39268</c:v>
                </c:pt>
                <c:pt idx="247" formatCode="dd-mm-yy">
                  <c:v>39303</c:v>
                </c:pt>
                <c:pt idx="248" formatCode="dd-mm-yy">
                  <c:v>39338</c:v>
                </c:pt>
                <c:pt idx="249" formatCode="dd-mm-yy">
                  <c:v>39366</c:v>
                </c:pt>
                <c:pt idx="250" formatCode="dd-mm-yy">
                  <c:v>39429</c:v>
                </c:pt>
                <c:pt idx="251" formatCode="dd-mm-yy">
                  <c:v>39492</c:v>
                </c:pt>
                <c:pt idx="252" formatCode="dd-mm-yy">
                  <c:v>39520</c:v>
                </c:pt>
                <c:pt idx="253" formatCode="dd-mm-yy">
                  <c:v>39555</c:v>
                </c:pt>
                <c:pt idx="254" formatCode="dd-mm-yy">
                  <c:v>39597</c:v>
                </c:pt>
                <c:pt idx="255" formatCode="dd-mm-yy">
                  <c:v>39618</c:v>
                </c:pt>
                <c:pt idx="256" formatCode="dd-mm-yy">
                  <c:v>39646</c:v>
                </c:pt>
                <c:pt idx="257" formatCode="dd-mm-yy">
                  <c:v>39674</c:v>
                </c:pt>
                <c:pt idx="258" formatCode="dd-mm-yy">
                  <c:v>39702</c:v>
                </c:pt>
                <c:pt idx="259" formatCode="dd-mm-yy">
                  <c:v>39723</c:v>
                </c:pt>
                <c:pt idx="260" formatCode="dd-mm-yy">
                  <c:v>39730</c:v>
                </c:pt>
                <c:pt idx="261" formatCode="dd-mm-yy">
                  <c:v>39737</c:v>
                </c:pt>
                <c:pt idx="262" formatCode="dd-mm-yy">
                  <c:v>39744</c:v>
                </c:pt>
                <c:pt idx="263" formatCode="dd-mm-yy">
                  <c:v>39755</c:v>
                </c:pt>
                <c:pt idx="264" formatCode="dd-mm-yy">
                  <c:v>39863</c:v>
                </c:pt>
                <c:pt idx="265" formatCode="dd-mm-yy">
                  <c:v>39905</c:v>
                </c:pt>
                <c:pt idx="266" formatCode="dd-mm-yy">
                  <c:v>40024</c:v>
                </c:pt>
                <c:pt idx="267" formatCode="dd-mm-yy">
                  <c:v>40080</c:v>
                </c:pt>
                <c:pt idx="268" formatCode="dd-mm-yy">
                  <c:v>40142</c:v>
                </c:pt>
                <c:pt idx="269" formatCode="dd-mm-yy">
                  <c:v>40226</c:v>
                </c:pt>
                <c:pt idx="270" formatCode="dd-mm-yy">
                  <c:v>40282</c:v>
                </c:pt>
                <c:pt idx="271" formatCode="dd-mm-yy">
                  <c:v>40324</c:v>
                </c:pt>
                <c:pt idx="272" formatCode="dd-mm-yy">
                  <c:v>40394</c:v>
                </c:pt>
                <c:pt idx="273" formatCode="dd-mm-yy">
                  <c:v>40444</c:v>
                </c:pt>
                <c:pt idx="274" formatCode="dd-mm-yy">
                  <c:v>40527</c:v>
                </c:pt>
                <c:pt idx="275" formatCode="dd-mm-yy">
                  <c:v>40591</c:v>
                </c:pt>
                <c:pt idx="276" formatCode="dd-mm-yy">
                  <c:v>40639</c:v>
                </c:pt>
                <c:pt idx="277" formatCode="dd-mm-yy">
                  <c:v>40689</c:v>
                </c:pt>
                <c:pt idx="278" formatCode="dd-mm-yy">
                  <c:v>40737</c:v>
                </c:pt>
                <c:pt idx="279" formatCode="dd-mm-yy">
                  <c:v>40773</c:v>
                </c:pt>
                <c:pt idx="280" formatCode="dd-mm-yy">
                  <c:v>40814</c:v>
                </c:pt>
                <c:pt idx="281" formatCode="dd-mm-yy">
                  <c:v>40849</c:v>
                </c:pt>
                <c:pt idx="282" formatCode="dd-mm-yy">
                  <c:v>40856</c:v>
                </c:pt>
                <c:pt idx="283" formatCode="dd-mm-yy">
                  <c:v>40863</c:v>
                </c:pt>
                <c:pt idx="284" formatCode="dd-mm-yy">
                  <c:v>40870</c:v>
                </c:pt>
                <c:pt idx="285" formatCode="dd-mm-yy">
                  <c:v>40997</c:v>
                </c:pt>
                <c:pt idx="286" formatCode="dd-mm-yy">
                  <c:v>41060</c:v>
                </c:pt>
                <c:pt idx="287" formatCode="dd-mm-yy">
                  <c:v>41122</c:v>
                </c:pt>
                <c:pt idx="288" formatCode="dd-mm-yy">
                  <c:v>41171</c:v>
                </c:pt>
                <c:pt idx="289" formatCode="dd-mm-yy">
                  <c:v>41214</c:v>
                </c:pt>
                <c:pt idx="290" formatCode="dd-mm-yy">
                  <c:v>41242</c:v>
                </c:pt>
                <c:pt idx="291" formatCode="dd-mm-yy">
                  <c:v>41318</c:v>
                </c:pt>
                <c:pt idx="292" formatCode="dd-mm-yy">
                  <c:v>41382</c:v>
                </c:pt>
                <c:pt idx="293" formatCode="dd-mm-yy">
                  <c:v>41416</c:v>
                </c:pt>
                <c:pt idx="294" formatCode="dd-mm-yy">
                  <c:v>41487</c:v>
                </c:pt>
                <c:pt idx="295" formatCode="dd-mm-yy">
                  <c:v>41535</c:v>
                </c:pt>
                <c:pt idx="296" formatCode="dd-mm-yy">
                  <c:v>41570</c:v>
                </c:pt>
                <c:pt idx="297" formatCode="dd-mm-yy">
                  <c:v>41689</c:v>
                </c:pt>
                <c:pt idx="298" formatCode="dd-mm-yy">
                  <c:v>41724</c:v>
                </c:pt>
                <c:pt idx="299" formatCode="dd-mm-yy">
                  <c:v>41780</c:v>
                </c:pt>
                <c:pt idx="300" formatCode="dd-mm-yy">
                  <c:v>41816</c:v>
                </c:pt>
                <c:pt idx="301" formatCode="dd-mm-yy">
                  <c:v>41843</c:v>
                </c:pt>
                <c:pt idx="302" formatCode="dd-mm-yy">
                  <c:v>41864</c:v>
                </c:pt>
                <c:pt idx="303" formatCode="dd-mm-yy">
                  <c:v>41878</c:v>
                </c:pt>
                <c:pt idx="304" formatCode="dd-mm-yy">
                  <c:v>41885</c:v>
                </c:pt>
                <c:pt idx="305" formatCode="dd-mm-yy">
                  <c:v>41892</c:v>
                </c:pt>
                <c:pt idx="306" formatCode="dd-mm-yy">
                  <c:v>41899</c:v>
                </c:pt>
                <c:pt idx="307" formatCode="dd-mm-yy">
                  <c:v>42053</c:v>
                </c:pt>
                <c:pt idx="308" formatCode="dd-mm-yy">
                  <c:v>42109</c:v>
                </c:pt>
                <c:pt idx="309" formatCode="dd-mm-yy">
                  <c:v>42151</c:v>
                </c:pt>
                <c:pt idx="310" formatCode="dd-mm-yy">
                  <c:v>42200</c:v>
                </c:pt>
                <c:pt idx="311" formatCode="dd-mm-yy">
                  <c:v>42249</c:v>
                </c:pt>
                <c:pt idx="312" formatCode="dd-mm-yy">
                  <c:v>42291</c:v>
                </c:pt>
                <c:pt idx="313" formatCode="dd-mm-yy">
                  <c:v>42417</c:v>
                </c:pt>
                <c:pt idx="314" formatCode="dd-mm-yy">
                  <c:v>42466</c:v>
                </c:pt>
                <c:pt idx="315" formatCode="dd-mm-yy">
                  <c:v>42523</c:v>
                </c:pt>
              </c:numCache>
            </c:numRef>
          </c:cat>
          <c:val>
            <c:numRef>
              <c:f>'Opp Ldrs'!$C$2:$C$317</c:f>
              <c:numCache>
                <c:formatCode>General</c:formatCode>
                <c:ptCount val="316"/>
                <c:pt idx="11" formatCode="0%">
                  <c:v>0.13</c:v>
                </c:pt>
                <c:pt idx="12" formatCode="0%">
                  <c:v>0.16</c:v>
                </c:pt>
                <c:pt idx="13" formatCode="0%">
                  <c:v>0.13</c:v>
                </c:pt>
                <c:pt idx="14" formatCode="0%">
                  <c:v>0.14000000000000001</c:v>
                </c:pt>
                <c:pt idx="15" formatCode="0%">
                  <c:v>0.18</c:v>
                </c:pt>
                <c:pt idx="16" formatCode="0%">
                  <c:v>0.15</c:v>
                </c:pt>
                <c:pt idx="17" formatCode="0%">
                  <c:v>0.14000000000000001</c:v>
                </c:pt>
                <c:pt idx="18" formatCode="0%">
                  <c:v>0.13</c:v>
                </c:pt>
                <c:pt idx="19" formatCode="0%">
                  <c:v>0.09</c:v>
                </c:pt>
                <c:pt idx="20" formatCode="0%">
                  <c:v>0.09</c:v>
                </c:pt>
                <c:pt idx="21" formatCode="0%">
                  <c:v>0.09</c:v>
                </c:pt>
                <c:pt idx="22" formatCode="0%">
                  <c:v>0.08</c:v>
                </c:pt>
                <c:pt idx="23" formatCode="0%">
                  <c:v>0.08</c:v>
                </c:pt>
                <c:pt idx="24" formatCode="0%">
                  <c:v>0.08</c:v>
                </c:pt>
                <c:pt idx="25" formatCode="0%">
                  <c:v>0.08</c:v>
                </c:pt>
                <c:pt idx="26" formatCode="0%">
                  <c:v>0.14000000000000001</c:v>
                </c:pt>
                <c:pt idx="27" formatCode="0%">
                  <c:v>0.2</c:v>
                </c:pt>
                <c:pt idx="28" formatCode="0%">
                  <c:v>0.2</c:v>
                </c:pt>
                <c:pt idx="29" formatCode="0%">
                  <c:v>0.21</c:v>
                </c:pt>
                <c:pt idx="30" formatCode="0%">
                  <c:v>0.16</c:v>
                </c:pt>
                <c:pt idx="31" formatCode="0%">
                  <c:v>0.16</c:v>
                </c:pt>
                <c:pt idx="32" formatCode="0%">
                  <c:v>0.15</c:v>
                </c:pt>
                <c:pt idx="33" formatCode="0%">
                  <c:v>0.15</c:v>
                </c:pt>
                <c:pt idx="34" formatCode="0%">
                  <c:v>0.12</c:v>
                </c:pt>
                <c:pt idx="35" formatCode="0%">
                  <c:v>0.12</c:v>
                </c:pt>
                <c:pt idx="36" formatCode="0%">
                  <c:v>0.11</c:v>
                </c:pt>
                <c:pt idx="37" formatCode="0%">
                  <c:v>0.12</c:v>
                </c:pt>
                <c:pt idx="38" formatCode="0%">
                  <c:v>0.1</c:v>
                </c:pt>
                <c:pt idx="39" formatCode="0%">
                  <c:v>0.09</c:v>
                </c:pt>
                <c:pt idx="40" formatCode="0%">
                  <c:v>0.11</c:v>
                </c:pt>
                <c:pt idx="41" formatCode="0%">
                  <c:v>0.1</c:v>
                </c:pt>
                <c:pt idx="42" formatCode="0%">
                  <c:v>0.12</c:v>
                </c:pt>
                <c:pt idx="43" formatCode="0%">
                  <c:v>0.11</c:v>
                </c:pt>
                <c:pt idx="44" formatCode="0%">
                  <c:v>0.11</c:v>
                </c:pt>
                <c:pt idx="45" formatCode="0%">
                  <c:v>0.11</c:v>
                </c:pt>
                <c:pt idx="46" formatCode="0%">
                  <c:v>0.1</c:v>
                </c:pt>
                <c:pt idx="47" formatCode="0%">
                  <c:v>0.11</c:v>
                </c:pt>
                <c:pt idx="48" formatCode="0%">
                  <c:v>0.09</c:v>
                </c:pt>
                <c:pt idx="49" formatCode="0%">
                  <c:v>0.06</c:v>
                </c:pt>
                <c:pt idx="50" formatCode="0%">
                  <c:v>0.12</c:v>
                </c:pt>
                <c:pt idx="51" formatCode="0%">
                  <c:v>0.14000000000000001</c:v>
                </c:pt>
                <c:pt idx="52" formatCode="0%">
                  <c:v>0.13</c:v>
                </c:pt>
                <c:pt idx="53" formatCode="0%">
                  <c:v>0.12</c:v>
                </c:pt>
                <c:pt idx="54" formatCode="0%">
                  <c:v>0.1</c:v>
                </c:pt>
                <c:pt idx="55" formatCode="0%">
                  <c:v>0.1</c:v>
                </c:pt>
                <c:pt idx="56" formatCode="0%">
                  <c:v>0.12</c:v>
                </c:pt>
                <c:pt idx="57" formatCode="0%">
                  <c:v>0.11</c:v>
                </c:pt>
                <c:pt idx="58" formatCode="0%">
                  <c:v>0.12</c:v>
                </c:pt>
                <c:pt idx="59" formatCode="0%">
                  <c:v>0.12</c:v>
                </c:pt>
                <c:pt idx="60" formatCode="0%">
                  <c:v>0.13</c:v>
                </c:pt>
                <c:pt idx="61" formatCode="0%">
                  <c:v>0.14000000000000001</c:v>
                </c:pt>
                <c:pt idx="62" formatCode="0%">
                  <c:v>0.16</c:v>
                </c:pt>
                <c:pt idx="63" formatCode="0%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7E-411B-99DC-E7C79C404B35}"/>
            </c:ext>
          </c:extLst>
        </c:ser>
        <c:ser>
          <c:idx val="2"/>
          <c:order val="2"/>
          <c:tx>
            <c:strRef>
              <c:f>'Opp Ldrs'!$D$1</c:f>
              <c:strCache>
                <c:ptCount val="1"/>
                <c:pt idx="0">
                  <c:v>Moore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'Opp Ldrs'!$A$2:$A$317</c:f>
              <c:numCache>
                <c:formatCode>dd-mmm-yy</c:formatCode>
                <c:ptCount val="316"/>
                <c:pt idx="0">
                  <c:v>31017</c:v>
                </c:pt>
                <c:pt idx="1">
                  <c:v>31136</c:v>
                </c:pt>
                <c:pt idx="2">
                  <c:v>31192</c:v>
                </c:pt>
                <c:pt idx="3">
                  <c:v>31220</c:v>
                </c:pt>
                <c:pt idx="4">
                  <c:v>31248</c:v>
                </c:pt>
                <c:pt idx="5">
                  <c:v>31276</c:v>
                </c:pt>
                <c:pt idx="6">
                  <c:v>31339</c:v>
                </c:pt>
                <c:pt idx="7">
                  <c:v>31374</c:v>
                </c:pt>
                <c:pt idx="8">
                  <c:v>31395</c:v>
                </c:pt>
                <c:pt idx="9">
                  <c:v>31451</c:v>
                </c:pt>
                <c:pt idx="10">
                  <c:v>31472</c:v>
                </c:pt>
                <c:pt idx="11">
                  <c:v>31507</c:v>
                </c:pt>
                <c:pt idx="12">
                  <c:v>31535</c:v>
                </c:pt>
                <c:pt idx="13">
                  <c:v>31577</c:v>
                </c:pt>
                <c:pt idx="14">
                  <c:v>31605</c:v>
                </c:pt>
                <c:pt idx="15">
                  <c:v>31640</c:v>
                </c:pt>
                <c:pt idx="16">
                  <c:v>31668</c:v>
                </c:pt>
                <c:pt idx="17">
                  <c:v>31703</c:v>
                </c:pt>
                <c:pt idx="18">
                  <c:v>31738</c:v>
                </c:pt>
                <c:pt idx="19">
                  <c:v>31752</c:v>
                </c:pt>
                <c:pt idx="20">
                  <c:v>31808</c:v>
                </c:pt>
                <c:pt idx="21">
                  <c:v>31836</c:v>
                </c:pt>
                <c:pt idx="22">
                  <c:v>31864</c:v>
                </c:pt>
                <c:pt idx="23">
                  <c:v>31892</c:v>
                </c:pt>
                <c:pt idx="24">
                  <c:v>31920</c:v>
                </c:pt>
                <c:pt idx="25">
                  <c:v>31948</c:v>
                </c:pt>
                <c:pt idx="26">
                  <c:v>31983</c:v>
                </c:pt>
                <c:pt idx="27">
                  <c:v>31997</c:v>
                </c:pt>
                <c:pt idx="28">
                  <c:v>32025</c:v>
                </c:pt>
                <c:pt idx="29">
                  <c:v>32046</c:v>
                </c:pt>
                <c:pt idx="30">
                  <c:v>32109</c:v>
                </c:pt>
                <c:pt idx="31">
                  <c:v>32186</c:v>
                </c:pt>
                <c:pt idx="32">
                  <c:v>32214</c:v>
                </c:pt>
                <c:pt idx="33">
                  <c:v>32242</c:v>
                </c:pt>
                <c:pt idx="34">
                  <c:v>32284</c:v>
                </c:pt>
                <c:pt idx="35">
                  <c:v>32319</c:v>
                </c:pt>
                <c:pt idx="36">
                  <c:v>32347</c:v>
                </c:pt>
                <c:pt idx="37">
                  <c:v>32375</c:v>
                </c:pt>
                <c:pt idx="38">
                  <c:v>32403</c:v>
                </c:pt>
                <c:pt idx="39">
                  <c:v>32431</c:v>
                </c:pt>
                <c:pt idx="40">
                  <c:v>32466</c:v>
                </c:pt>
                <c:pt idx="41">
                  <c:v>32487</c:v>
                </c:pt>
                <c:pt idx="42">
                  <c:v>32550</c:v>
                </c:pt>
                <c:pt idx="43">
                  <c:v>32599</c:v>
                </c:pt>
                <c:pt idx="44">
                  <c:v>32641</c:v>
                </c:pt>
                <c:pt idx="45">
                  <c:v>32669</c:v>
                </c:pt>
                <c:pt idx="46">
                  <c:v>32690</c:v>
                </c:pt>
                <c:pt idx="47">
                  <c:v>32725</c:v>
                </c:pt>
                <c:pt idx="48">
                  <c:v>32752</c:v>
                </c:pt>
                <c:pt idx="49">
                  <c:v>32788</c:v>
                </c:pt>
                <c:pt idx="50">
                  <c:v>32808</c:v>
                </c:pt>
                <c:pt idx="51">
                  <c:v>32830</c:v>
                </c:pt>
                <c:pt idx="52">
                  <c:v>32851</c:v>
                </c:pt>
                <c:pt idx="53">
                  <c:v>32914</c:v>
                </c:pt>
                <c:pt idx="54">
                  <c:v>32942</c:v>
                </c:pt>
                <c:pt idx="55">
                  <c:v>32970</c:v>
                </c:pt>
                <c:pt idx="56">
                  <c:v>32998</c:v>
                </c:pt>
                <c:pt idx="57">
                  <c:v>33033</c:v>
                </c:pt>
                <c:pt idx="58">
                  <c:v>33061</c:v>
                </c:pt>
                <c:pt idx="59">
                  <c:v>33090</c:v>
                </c:pt>
                <c:pt idx="60">
                  <c:v>33124</c:v>
                </c:pt>
                <c:pt idx="61">
                  <c:v>33143</c:v>
                </c:pt>
                <c:pt idx="62">
                  <c:v>33159</c:v>
                </c:pt>
                <c:pt idx="63">
                  <c:v>33165</c:v>
                </c:pt>
                <c:pt idx="64">
                  <c:v>33215</c:v>
                </c:pt>
                <c:pt idx="65">
                  <c:v>33271</c:v>
                </c:pt>
                <c:pt idx="66">
                  <c:v>33306</c:v>
                </c:pt>
                <c:pt idx="67">
                  <c:v>33334</c:v>
                </c:pt>
                <c:pt idx="68">
                  <c:v>33364</c:v>
                </c:pt>
                <c:pt idx="69">
                  <c:v>33397</c:v>
                </c:pt>
                <c:pt idx="70">
                  <c:v>33425</c:v>
                </c:pt>
                <c:pt idx="71">
                  <c:v>33453</c:v>
                </c:pt>
                <c:pt idx="72">
                  <c:v>33481</c:v>
                </c:pt>
                <c:pt idx="73">
                  <c:v>33530</c:v>
                </c:pt>
                <c:pt idx="74">
                  <c:v>33565</c:v>
                </c:pt>
                <c:pt idx="75">
                  <c:v>33579</c:v>
                </c:pt>
                <c:pt idx="76">
                  <c:v>33635</c:v>
                </c:pt>
                <c:pt idx="77">
                  <c:v>33670</c:v>
                </c:pt>
                <c:pt idx="78">
                  <c:v>33698</c:v>
                </c:pt>
                <c:pt idx="79">
                  <c:v>33723</c:v>
                </c:pt>
                <c:pt idx="80">
                  <c:v>33761</c:v>
                </c:pt>
                <c:pt idx="81">
                  <c:v>33788</c:v>
                </c:pt>
                <c:pt idx="82">
                  <c:v>33824</c:v>
                </c:pt>
                <c:pt idx="83">
                  <c:v>33852</c:v>
                </c:pt>
                <c:pt idx="84">
                  <c:v>33880</c:v>
                </c:pt>
                <c:pt idx="85">
                  <c:v>33915</c:v>
                </c:pt>
                <c:pt idx="86">
                  <c:v>33943</c:v>
                </c:pt>
                <c:pt idx="87">
                  <c:v>34006</c:v>
                </c:pt>
                <c:pt idx="88">
                  <c:v>34034</c:v>
                </c:pt>
                <c:pt idx="89">
                  <c:v>34062</c:v>
                </c:pt>
                <c:pt idx="90">
                  <c:v>34090</c:v>
                </c:pt>
                <c:pt idx="91">
                  <c:v>34118</c:v>
                </c:pt>
                <c:pt idx="92">
                  <c:v>34153</c:v>
                </c:pt>
                <c:pt idx="93">
                  <c:v>34169</c:v>
                </c:pt>
                <c:pt idx="94">
                  <c:v>34185</c:v>
                </c:pt>
                <c:pt idx="95">
                  <c:v>34216</c:v>
                </c:pt>
                <c:pt idx="96">
                  <c:v>34244</c:v>
                </c:pt>
                <c:pt idx="97">
                  <c:v>34258</c:v>
                </c:pt>
                <c:pt idx="98">
                  <c:v>34272</c:v>
                </c:pt>
                <c:pt idx="99">
                  <c:v>34307</c:v>
                </c:pt>
                <c:pt idx="100">
                  <c:v>34369</c:v>
                </c:pt>
                <c:pt idx="101">
                  <c:v>34398</c:v>
                </c:pt>
                <c:pt idx="102">
                  <c:v>34419</c:v>
                </c:pt>
                <c:pt idx="103">
                  <c:v>34461</c:v>
                </c:pt>
                <c:pt idx="104">
                  <c:v>34482</c:v>
                </c:pt>
                <c:pt idx="105">
                  <c:v>34517</c:v>
                </c:pt>
                <c:pt idx="106">
                  <c:v>34545</c:v>
                </c:pt>
                <c:pt idx="107">
                  <c:v>34580</c:v>
                </c:pt>
                <c:pt idx="108">
                  <c:v>34608</c:v>
                </c:pt>
                <c:pt idx="109">
                  <c:v>34636</c:v>
                </c:pt>
                <c:pt idx="110">
                  <c:v>34671</c:v>
                </c:pt>
                <c:pt idx="111">
                  <c:v>34828</c:v>
                </c:pt>
                <c:pt idx="112">
                  <c:v>34865</c:v>
                </c:pt>
                <c:pt idx="113">
                  <c:v>34897</c:v>
                </c:pt>
                <c:pt idx="114">
                  <c:v>34924</c:v>
                </c:pt>
                <c:pt idx="115">
                  <c:v>34949</c:v>
                </c:pt>
                <c:pt idx="116">
                  <c:v>34979</c:v>
                </c:pt>
                <c:pt idx="117">
                  <c:v>35017</c:v>
                </c:pt>
                <c:pt idx="118">
                  <c:v>35116</c:v>
                </c:pt>
                <c:pt idx="119">
                  <c:v>35142</c:v>
                </c:pt>
                <c:pt idx="120">
                  <c:v>35173</c:v>
                </c:pt>
                <c:pt idx="121">
                  <c:v>35201</c:v>
                </c:pt>
                <c:pt idx="122">
                  <c:v>35230</c:v>
                </c:pt>
                <c:pt idx="123">
                  <c:v>35265</c:v>
                </c:pt>
                <c:pt idx="124">
                  <c:v>35279</c:v>
                </c:pt>
                <c:pt idx="125">
                  <c:v>35292</c:v>
                </c:pt>
                <c:pt idx="126">
                  <c:v>35306</c:v>
                </c:pt>
                <c:pt idx="127">
                  <c:v>35320</c:v>
                </c:pt>
                <c:pt idx="128">
                  <c:v>35334</c:v>
                </c:pt>
                <c:pt idx="129">
                  <c:v>35341</c:v>
                </c:pt>
                <c:pt idx="130">
                  <c:v>35474</c:v>
                </c:pt>
                <c:pt idx="131">
                  <c:v>35502</c:v>
                </c:pt>
                <c:pt idx="132">
                  <c:v>35531</c:v>
                </c:pt>
                <c:pt idx="133">
                  <c:v>35558</c:v>
                </c:pt>
                <c:pt idx="134">
                  <c:v>35600</c:v>
                </c:pt>
                <c:pt idx="135">
                  <c:v>35621</c:v>
                </c:pt>
                <c:pt idx="136">
                  <c:v>35649</c:v>
                </c:pt>
                <c:pt idx="137">
                  <c:v>35691</c:v>
                </c:pt>
                <c:pt idx="138">
                  <c:v>35719</c:v>
                </c:pt>
                <c:pt idx="139">
                  <c:v>35738</c:v>
                </c:pt>
                <c:pt idx="140">
                  <c:v>35747</c:v>
                </c:pt>
                <c:pt idx="141">
                  <c:v>35775</c:v>
                </c:pt>
                <c:pt idx="142">
                  <c:v>35838</c:v>
                </c:pt>
                <c:pt idx="143">
                  <c:v>35873</c:v>
                </c:pt>
                <c:pt idx="144">
                  <c:v>35908</c:v>
                </c:pt>
                <c:pt idx="145">
                  <c:v>35929</c:v>
                </c:pt>
                <c:pt idx="146">
                  <c:v>35964</c:v>
                </c:pt>
                <c:pt idx="147">
                  <c:v>35985</c:v>
                </c:pt>
                <c:pt idx="148">
                  <c:v>36013</c:v>
                </c:pt>
                <c:pt idx="149">
                  <c:v>36055</c:v>
                </c:pt>
                <c:pt idx="150">
                  <c:v>36083</c:v>
                </c:pt>
                <c:pt idx="151">
                  <c:v>36111</c:v>
                </c:pt>
                <c:pt idx="152">
                  <c:v>36139</c:v>
                </c:pt>
                <c:pt idx="153">
                  <c:v>36202</c:v>
                </c:pt>
                <c:pt idx="154">
                  <c:v>36237</c:v>
                </c:pt>
                <c:pt idx="155">
                  <c:v>36274</c:v>
                </c:pt>
                <c:pt idx="156">
                  <c:v>36293</c:v>
                </c:pt>
                <c:pt idx="157">
                  <c:v>36328</c:v>
                </c:pt>
                <c:pt idx="158">
                  <c:v>36349</c:v>
                </c:pt>
                <c:pt idx="159">
                  <c:v>36377</c:v>
                </c:pt>
                <c:pt idx="160">
                  <c:v>36419</c:v>
                </c:pt>
                <c:pt idx="161">
                  <c:v>36447</c:v>
                </c:pt>
                <c:pt idx="162">
                  <c:v>36475</c:v>
                </c:pt>
                <c:pt idx="163">
                  <c:v>36488</c:v>
                </c:pt>
                <c:pt idx="164">
                  <c:v>36580</c:v>
                </c:pt>
                <c:pt idx="165">
                  <c:v>36601</c:v>
                </c:pt>
                <c:pt idx="166">
                  <c:v>36629</c:v>
                </c:pt>
                <c:pt idx="167">
                  <c:v>36657</c:v>
                </c:pt>
                <c:pt idx="168">
                  <c:v>36698</c:v>
                </c:pt>
                <c:pt idx="169">
                  <c:v>36720</c:v>
                </c:pt>
                <c:pt idx="170">
                  <c:v>36755</c:v>
                </c:pt>
                <c:pt idx="171">
                  <c:v>36783</c:v>
                </c:pt>
                <c:pt idx="172">
                  <c:v>36811</c:v>
                </c:pt>
                <c:pt idx="173">
                  <c:v>36853</c:v>
                </c:pt>
                <c:pt idx="174">
                  <c:v>36874</c:v>
                </c:pt>
                <c:pt idx="175">
                  <c:v>36937</c:v>
                </c:pt>
                <c:pt idx="176">
                  <c:v>36958</c:v>
                </c:pt>
                <c:pt idx="177">
                  <c:v>36986</c:v>
                </c:pt>
                <c:pt idx="178">
                  <c:v>37021</c:v>
                </c:pt>
                <c:pt idx="179">
                  <c:v>37056</c:v>
                </c:pt>
                <c:pt idx="180">
                  <c:v>37091</c:v>
                </c:pt>
                <c:pt idx="181">
                  <c:v>37119</c:v>
                </c:pt>
                <c:pt idx="182">
                  <c:v>37147</c:v>
                </c:pt>
                <c:pt idx="183">
                  <c:v>37175</c:v>
                </c:pt>
                <c:pt idx="184">
                  <c:v>37203</c:v>
                </c:pt>
                <c:pt idx="185">
                  <c:v>37238</c:v>
                </c:pt>
                <c:pt idx="186">
                  <c:v>37301</c:v>
                </c:pt>
                <c:pt idx="187">
                  <c:v>37329</c:v>
                </c:pt>
                <c:pt idx="188">
                  <c:v>37364</c:v>
                </c:pt>
                <c:pt idx="189">
                  <c:v>37392</c:v>
                </c:pt>
                <c:pt idx="190">
                  <c:v>37420</c:v>
                </c:pt>
                <c:pt idx="191">
                  <c:v>37434</c:v>
                </c:pt>
                <c:pt idx="192">
                  <c:v>37448</c:v>
                </c:pt>
                <c:pt idx="193">
                  <c:v>37461</c:v>
                </c:pt>
                <c:pt idx="194">
                  <c:v>37497</c:v>
                </c:pt>
                <c:pt idx="195">
                  <c:v>37525</c:v>
                </c:pt>
                <c:pt idx="196">
                  <c:v>37553</c:v>
                </c:pt>
                <c:pt idx="197">
                  <c:v>37574</c:v>
                </c:pt>
                <c:pt idx="198">
                  <c:v>37602</c:v>
                </c:pt>
                <c:pt idx="199">
                  <c:v>37665</c:v>
                </c:pt>
                <c:pt idx="200">
                  <c:v>37703</c:v>
                </c:pt>
                <c:pt idx="201">
                  <c:v>37721</c:v>
                </c:pt>
                <c:pt idx="202">
                  <c:v>37756</c:v>
                </c:pt>
                <c:pt idx="203">
                  <c:v>37784</c:v>
                </c:pt>
                <c:pt idx="204">
                  <c:v>37812</c:v>
                </c:pt>
                <c:pt idx="205">
                  <c:v>37847</c:v>
                </c:pt>
                <c:pt idx="206">
                  <c:v>37875</c:v>
                </c:pt>
                <c:pt idx="207">
                  <c:v>37903</c:v>
                </c:pt>
                <c:pt idx="208">
                  <c:v>37931</c:v>
                </c:pt>
                <c:pt idx="209">
                  <c:v>37966</c:v>
                </c:pt>
                <c:pt idx="210">
                  <c:v>38031</c:v>
                </c:pt>
                <c:pt idx="211">
                  <c:v>38064</c:v>
                </c:pt>
                <c:pt idx="212" formatCode="dd-mm-yy">
                  <c:v>38099</c:v>
                </c:pt>
                <c:pt idx="213" formatCode="dd-mm-yy">
                  <c:v>38127</c:v>
                </c:pt>
                <c:pt idx="214" formatCode="dd-mm-yy">
                  <c:v>38155</c:v>
                </c:pt>
                <c:pt idx="215" formatCode="dd-mm-yy">
                  <c:v>38176</c:v>
                </c:pt>
                <c:pt idx="216" formatCode="dd-mm-yy">
                  <c:v>38211</c:v>
                </c:pt>
                <c:pt idx="217" formatCode="dd-mm-yy">
                  <c:v>38239</c:v>
                </c:pt>
                <c:pt idx="218" formatCode="dd-mm-yy">
                  <c:v>38267</c:v>
                </c:pt>
                <c:pt idx="219" formatCode="dd-mm-yy">
                  <c:v>38302</c:v>
                </c:pt>
                <c:pt idx="220" formatCode="dd-mm-yy">
                  <c:v>38330</c:v>
                </c:pt>
                <c:pt idx="221" formatCode="dd-mm-yy">
                  <c:v>38393</c:v>
                </c:pt>
                <c:pt idx="222" formatCode="dd-mm-yy">
                  <c:v>38428</c:v>
                </c:pt>
                <c:pt idx="223" formatCode="dd-mm-yy">
                  <c:v>38456</c:v>
                </c:pt>
                <c:pt idx="224" formatCode="dd-mm-yy">
                  <c:v>38484</c:v>
                </c:pt>
                <c:pt idx="225" formatCode="dd-mm-yy">
                  <c:v>38519</c:v>
                </c:pt>
                <c:pt idx="226" formatCode="dd-mm-yy">
                  <c:v>38547</c:v>
                </c:pt>
                <c:pt idx="227" formatCode="dd-mm-yy">
                  <c:v>38568</c:v>
                </c:pt>
                <c:pt idx="228" formatCode="dd-mm-yy">
                  <c:v>38582</c:v>
                </c:pt>
                <c:pt idx="229" formatCode="dd-mm-yy">
                  <c:v>38589</c:v>
                </c:pt>
                <c:pt idx="230" formatCode="dd-mm-yy">
                  <c:v>38596</c:v>
                </c:pt>
                <c:pt idx="231" formatCode="dd-mm-yy">
                  <c:v>38603</c:v>
                </c:pt>
                <c:pt idx="232" formatCode="dd-mm-yy">
                  <c:v>38609</c:v>
                </c:pt>
                <c:pt idx="233" formatCode="dd-mm-yy">
                  <c:v>38673</c:v>
                </c:pt>
                <c:pt idx="234" formatCode="dd-mm-yy">
                  <c:v>38694</c:v>
                </c:pt>
                <c:pt idx="235" formatCode="dd-mm-yy">
                  <c:v>38764</c:v>
                </c:pt>
                <c:pt idx="236" formatCode="dd-mm-yy">
                  <c:v>38799</c:v>
                </c:pt>
                <c:pt idx="237" formatCode="dd-mm-yy">
                  <c:v>38862</c:v>
                </c:pt>
                <c:pt idx="238" formatCode="dd-mm-yy">
                  <c:v>38911</c:v>
                </c:pt>
                <c:pt idx="239" formatCode="dd-mm-yy">
                  <c:v>38939</c:v>
                </c:pt>
                <c:pt idx="240" formatCode="dd-mm-yy">
                  <c:v>38981</c:v>
                </c:pt>
                <c:pt idx="241" formatCode="dd-mm-yy">
                  <c:v>39009</c:v>
                </c:pt>
                <c:pt idx="242" formatCode="dd-mm-yy">
                  <c:v>39128</c:v>
                </c:pt>
                <c:pt idx="243" formatCode="dd-mm-yy">
                  <c:v>39163</c:v>
                </c:pt>
                <c:pt idx="244" formatCode="dd-mm-yy">
                  <c:v>39191</c:v>
                </c:pt>
                <c:pt idx="245" formatCode="dd-mm-yy">
                  <c:v>39226</c:v>
                </c:pt>
                <c:pt idx="246" formatCode="dd-mm-yy">
                  <c:v>39268</c:v>
                </c:pt>
                <c:pt idx="247" formatCode="dd-mm-yy">
                  <c:v>39303</c:v>
                </c:pt>
                <c:pt idx="248" formatCode="dd-mm-yy">
                  <c:v>39338</c:v>
                </c:pt>
                <c:pt idx="249" formatCode="dd-mm-yy">
                  <c:v>39366</c:v>
                </c:pt>
                <c:pt idx="250" formatCode="dd-mm-yy">
                  <c:v>39429</c:v>
                </c:pt>
                <c:pt idx="251" formatCode="dd-mm-yy">
                  <c:v>39492</c:v>
                </c:pt>
                <c:pt idx="252" formatCode="dd-mm-yy">
                  <c:v>39520</c:v>
                </c:pt>
                <c:pt idx="253" formatCode="dd-mm-yy">
                  <c:v>39555</c:v>
                </c:pt>
                <c:pt idx="254" formatCode="dd-mm-yy">
                  <c:v>39597</c:v>
                </c:pt>
                <c:pt idx="255" formatCode="dd-mm-yy">
                  <c:v>39618</c:v>
                </c:pt>
                <c:pt idx="256" formatCode="dd-mm-yy">
                  <c:v>39646</c:v>
                </c:pt>
                <c:pt idx="257" formatCode="dd-mm-yy">
                  <c:v>39674</c:v>
                </c:pt>
                <c:pt idx="258" formatCode="dd-mm-yy">
                  <c:v>39702</c:v>
                </c:pt>
                <c:pt idx="259" formatCode="dd-mm-yy">
                  <c:v>39723</c:v>
                </c:pt>
                <c:pt idx="260" formatCode="dd-mm-yy">
                  <c:v>39730</c:v>
                </c:pt>
                <c:pt idx="261" formatCode="dd-mm-yy">
                  <c:v>39737</c:v>
                </c:pt>
                <c:pt idx="262" formatCode="dd-mm-yy">
                  <c:v>39744</c:v>
                </c:pt>
                <c:pt idx="263" formatCode="dd-mm-yy">
                  <c:v>39755</c:v>
                </c:pt>
                <c:pt idx="264" formatCode="dd-mm-yy">
                  <c:v>39863</c:v>
                </c:pt>
                <c:pt idx="265" formatCode="dd-mm-yy">
                  <c:v>39905</c:v>
                </c:pt>
                <c:pt idx="266" formatCode="dd-mm-yy">
                  <c:v>40024</c:v>
                </c:pt>
                <c:pt idx="267" formatCode="dd-mm-yy">
                  <c:v>40080</c:v>
                </c:pt>
                <c:pt idx="268" formatCode="dd-mm-yy">
                  <c:v>40142</c:v>
                </c:pt>
                <c:pt idx="269" formatCode="dd-mm-yy">
                  <c:v>40226</c:v>
                </c:pt>
                <c:pt idx="270" formatCode="dd-mm-yy">
                  <c:v>40282</c:v>
                </c:pt>
                <c:pt idx="271" formatCode="dd-mm-yy">
                  <c:v>40324</c:v>
                </c:pt>
                <c:pt idx="272" formatCode="dd-mm-yy">
                  <c:v>40394</c:v>
                </c:pt>
                <c:pt idx="273" formatCode="dd-mm-yy">
                  <c:v>40444</c:v>
                </c:pt>
                <c:pt idx="274" formatCode="dd-mm-yy">
                  <c:v>40527</c:v>
                </c:pt>
                <c:pt idx="275" formatCode="dd-mm-yy">
                  <c:v>40591</c:v>
                </c:pt>
                <c:pt idx="276" formatCode="dd-mm-yy">
                  <c:v>40639</c:v>
                </c:pt>
                <c:pt idx="277" formatCode="dd-mm-yy">
                  <c:v>40689</c:v>
                </c:pt>
                <c:pt idx="278" formatCode="dd-mm-yy">
                  <c:v>40737</c:v>
                </c:pt>
                <c:pt idx="279" formatCode="dd-mm-yy">
                  <c:v>40773</c:v>
                </c:pt>
                <c:pt idx="280" formatCode="dd-mm-yy">
                  <c:v>40814</c:v>
                </c:pt>
                <c:pt idx="281" formatCode="dd-mm-yy">
                  <c:v>40849</c:v>
                </c:pt>
                <c:pt idx="282" formatCode="dd-mm-yy">
                  <c:v>40856</c:v>
                </c:pt>
                <c:pt idx="283" formatCode="dd-mm-yy">
                  <c:v>40863</c:v>
                </c:pt>
                <c:pt idx="284" formatCode="dd-mm-yy">
                  <c:v>40870</c:v>
                </c:pt>
                <c:pt idx="285" formatCode="dd-mm-yy">
                  <c:v>40997</c:v>
                </c:pt>
                <c:pt idx="286" formatCode="dd-mm-yy">
                  <c:v>41060</c:v>
                </c:pt>
                <c:pt idx="287" formatCode="dd-mm-yy">
                  <c:v>41122</c:v>
                </c:pt>
                <c:pt idx="288" formatCode="dd-mm-yy">
                  <c:v>41171</c:v>
                </c:pt>
                <c:pt idx="289" formatCode="dd-mm-yy">
                  <c:v>41214</c:v>
                </c:pt>
                <c:pt idx="290" formatCode="dd-mm-yy">
                  <c:v>41242</c:v>
                </c:pt>
                <c:pt idx="291" formatCode="dd-mm-yy">
                  <c:v>41318</c:v>
                </c:pt>
                <c:pt idx="292" formatCode="dd-mm-yy">
                  <c:v>41382</c:v>
                </c:pt>
                <c:pt idx="293" formatCode="dd-mm-yy">
                  <c:v>41416</c:v>
                </c:pt>
                <c:pt idx="294" formatCode="dd-mm-yy">
                  <c:v>41487</c:v>
                </c:pt>
                <c:pt idx="295" formatCode="dd-mm-yy">
                  <c:v>41535</c:v>
                </c:pt>
                <c:pt idx="296" formatCode="dd-mm-yy">
                  <c:v>41570</c:v>
                </c:pt>
                <c:pt idx="297" formatCode="dd-mm-yy">
                  <c:v>41689</c:v>
                </c:pt>
                <c:pt idx="298" formatCode="dd-mm-yy">
                  <c:v>41724</c:v>
                </c:pt>
                <c:pt idx="299" formatCode="dd-mm-yy">
                  <c:v>41780</c:v>
                </c:pt>
                <c:pt idx="300" formatCode="dd-mm-yy">
                  <c:v>41816</c:v>
                </c:pt>
                <c:pt idx="301" formatCode="dd-mm-yy">
                  <c:v>41843</c:v>
                </c:pt>
                <c:pt idx="302" formatCode="dd-mm-yy">
                  <c:v>41864</c:v>
                </c:pt>
                <c:pt idx="303" formatCode="dd-mm-yy">
                  <c:v>41878</c:v>
                </c:pt>
                <c:pt idx="304" formatCode="dd-mm-yy">
                  <c:v>41885</c:v>
                </c:pt>
                <c:pt idx="305" formatCode="dd-mm-yy">
                  <c:v>41892</c:v>
                </c:pt>
                <c:pt idx="306" formatCode="dd-mm-yy">
                  <c:v>41899</c:v>
                </c:pt>
                <c:pt idx="307" formatCode="dd-mm-yy">
                  <c:v>42053</c:v>
                </c:pt>
                <c:pt idx="308" formatCode="dd-mm-yy">
                  <c:v>42109</c:v>
                </c:pt>
                <c:pt idx="309" formatCode="dd-mm-yy">
                  <c:v>42151</c:v>
                </c:pt>
                <c:pt idx="310" formatCode="dd-mm-yy">
                  <c:v>42200</c:v>
                </c:pt>
                <c:pt idx="311" formatCode="dd-mm-yy">
                  <c:v>42249</c:v>
                </c:pt>
                <c:pt idx="312" formatCode="dd-mm-yy">
                  <c:v>42291</c:v>
                </c:pt>
                <c:pt idx="313" formatCode="dd-mm-yy">
                  <c:v>42417</c:v>
                </c:pt>
                <c:pt idx="314" formatCode="dd-mm-yy">
                  <c:v>42466</c:v>
                </c:pt>
                <c:pt idx="315" formatCode="dd-mm-yy">
                  <c:v>42523</c:v>
                </c:pt>
              </c:numCache>
            </c:numRef>
          </c:cat>
          <c:val>
            <c:numRef>
              <c:f>'Opp Ldrs'!$D$2:$D$317</c:f>
              <c:numCache>
                <c:formatCode>General</c:formatCode>
                <c:ptCount val="316"/>
                <c:pt idx="64" formatCode="0%">
                  <c:v>0.23</c:v>
                </c:pt>
                <c:pt idx="65" formatCode="0%">
                  <c:v>0.2</c:v>
                </c:pt>
                <c:pt idx="66" formatCode="0%">
                  <c:v>0.19</c:v>
                </c:pt>
                <c:pt idx="67" formatCode="0%">
                  <c:v>0.21</c:v>
                </c:pt>
                <c:pt idx="68" formatCode="0%">
                  <c:v>0.24</c:v>
                </c:pt>
                <c:pt idx="69" formatCode="0%">
                  <c:v>0.26</c:v>
                </c:pt>
                <c:pt idx="70" formatCode="0%">
                  <c:v>0.25</c:v>
                </c:pt>
                <c:pt idx="71" formatCode="0%">
                  <c:v>0.23</c:v>
                </c:pt>
                <c:pt idx="72" formatCode="0%">
                  <c:v>0.22</c:v>
                </c:pt>
                <c:pt idx="73" formatCode="0%">
                  <c:v>0.22</c:v>
                </c:pt>
                <c:pt idx="74" formatCode="0%">
                  <c:v>0.21</c:v>
                </c:pt>
                <c:pt idx="75" formatCode="0%">
                  <c:v>0.19</c:v>
                </c:pt>
                <c:pt idx="76" formatCode="0%">
                  <c:v>0.18</c:v>
                </c:pt>
                <c:pt idx="77" formatCode="0%">
                  <c:v>0.15</c:v>
                </c:pt>
                <c:pt idx="78" formatCode="0%">
                  <c:v>0.18</c:v>
                </c:pt>
                <c:pt idx="79" formatCode="0%">
                  <c:v>0.2</c:v>
                </c:pt>
                <c:pt idx="80" formatCode="0%">
                  <c:v>0.19</c:v>
                </c:pt>
                <c:pt idx="81" formatCode="0%">
                  <c:v>0.17</c:v>
                </c:pt>
                <c:pt idx="82" formatCode="0%">
                  <c:v>0.17</c:v>
                </c:pt>
                <c:pt idx="83" formatCode="0%">
                  <c:v>0.21</c:v>
                </c:pt>
                <c:pt idx="84" formatCode="0%">
                  <c:v>0.16</c:v>
                </c:pt>
                <c:pt idx="85" formatCode="0%">
                  <c:v>0.19</c:v>
                </c:pt>
                <c:pt idx="86" formatCode="0%">
                  <c:v>0.18</c:v>
                </c:pt>
                <c:pt idx="87" formatCode="0%">
                  <c:v>0.18</c:v>
                </c:pt>
                <c:pt idx="88" formatCode="0%">
                  <c:v>0.19</c:v>
                </c:pt>
                <c:pt idx="89" formatCode="0%">
                  <c:v>0.18</c:v>
                </c:pt>
                <c:pt idx="90" formatCode="0%">
                  <c:v>0.21</c:v>
                </c:pt>
                <c:pt idx="91" formatCode="0%">
                  <c:v>0.21</c:v>
                </c:pt>
                <c:pt idx="92" formatCode="0%">
                  <c:v>0.18</c:v>
                </c:pt>
                <c:pt idx="93" formatCode="0%">
                  <c:v>0.14000000000000001</c:v>
                </c:pt>
                <c:pt idx="94" formatCode="0%">
                  <c:v>0.17</c:v>
                </c:pt>
                <c:pt idx="95" formatCode="0%">
                  <c:v>0.18</c:v>
                </c:pt>
                <c:pt idx="96" formatCode="0%">
                  <c:v>0.2</c:v>
                </c:pt>
                <c:pt idx="97" formatCode="0%">
                  <c:v>0.21</c:v>
                </c:pt>
                <c:pt idx="98" formatCode="0%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7E-411B-99DC-E7C79C404B35}"/>
            </c:ext>
          </c:extLst>
        </c:ser>
        <c:ser>
          <c:idx val="3"/>
          <c:order val="3"/>
          <c:tx>
            <c:strRef>
              <c:f>'Opp Ldrs'!$E$1</c:f>
              <c:strCache>
                <c:ptCount val="1"/>
                <c:pt idx="0">
                  <c:v>Clark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'Opp Ldrs'!$A$2:$A$317</c:f>
              <c:numCache>
                <c:formatCode>dd-mmm-yy</c:formatCode>
                <c:ptCount val="316"/>
                <c:pt idx="0">
                  <c:v>31017</c:v>
                </c:pt>
                <c:pt idx="1">
                  <c:v>31136</c:v>
                </c:pt>
                <c:pt idx="2">
                  <c:v>31192</c:v>
                </c:pt>
                <c:pt idx="3">
                  <c:v>31220</c:v>
                </c:pt>
                <c:pt idx="4">
                  <c:v>31248</c:v>
                </c:pt>
                <c:pt idx="5">
                  <c:v>31276</c:v>
                </c:pt>
                <c:pt idx="6">
                  <c:v>31339</c:v>
                </c:pt>
                <c:pt idx="7">
                  <c:v>31374</c:v>
                </c:pt>
                <c:pt idx="8">
                  <c:v>31395</c:v>
                </c:pt>
                <c:pt idx="9">
                  <c:v>31451</c:v>
                </c:pt>
                <c:pt idx="10">
                  <c:v>31472</c:v>
                </c:pt>
                <c:pt idx="11">
                  <c:v>31507</c:v>
                </c:pt>
                <c:pt idx="12">
                  <c:v>31535</c:v>
                </c:pt>
                <c:pt idx="13">
                  <c:v>31577</c:v>
                </c:pt>
                <c:pt idx="14">
                  <c:v>31605</c:v>
                </c:pt>
                <c:pt idx="15">
                  <c:v>31640</c:v>
                </c:pt>
                <c:pt idx="16">
                  <c:v>31668</c:v>
                </c:pt>
                <c:pt idx="17">
                  <c:v>31703</c:v>
                </c:pt>
                <c:pt idx="18">
                  <c:v>31738</c:v>
                </c:pt>
                <c:pt idx="19">
                  <c:v>31752</c:v>
                </c:pt>
                <c:pt idx="20">
                  <c:v>31808</c:v>
                </c:pt>
                <c:pt idx="21">
                  <c:v>31836</c:v>
                </c:pt>
                <c:pt idx="22">
                  <c:v>31864</c:v>
                </c:pt>
                <c:pt idx="23">
                  <c:v>31892</c:v>
                </c:pt>
                <c:pt idx="24">
                  <c:v>31920</c:v>
                </c:pt>
                <c:pt idx="25">
                  <c:v>31948</c:v>
                </c:pt>
                <c:pt idx="26">
                  <c:v>31983</c:v>
                </c:pt>
                <c:pt idx="27">
                  <c:v>31997</c:v>
                </c:pt>
                <c:pt idx="28">
                  <c:v>32025</c:v>
                </c:pt>
                <c:pt idx="29">
                  <c:v>32046</c:v>
                </c:pt>
                <c:pt idx="30">
                  <c:v>32109</c:v>
                </c:pt>
                <c:pt idx="31">
                  <c:v>32186</c:v>
                </c:pt>
                <c:pt idx="32">
                  <c:v>32214</c:v>
                </c:pt>
                <c:pt idx="33">
                  <c:v>32242</c:v>
                </c:pt>
                <c:pt idx="34">
                  <c:v>32284</c:v>
                </c:pt>
                <c:pt idx="35">
                  <c:v>32319</c:v>
                </c:pt>
                <c:pt idx="36">
                  <c:v>32347</c:v>
                </c:pt>
                <c:pt idx="37">
                  <c:v>32375</c:v>
                </c:pt>
                <c:pt idx="38">
                  <c:v>32403</c:v>
                </c:pt>
                <c:pt idx="39">
                  <c:v>32431</c:v>
                </c:pt>
                <c:pt idx="40">
                  <c:v>32466</c:v>
                </c:pt>
                <c:pt idx="41">
                  <c:v>32487</c:v>
                </c:pt>
                <c:pt idx="42">
                  <c:v>32550</c:v>
                </c:pt>
                <c:pt idx="43">
                  <c:v>32599</c:v>
                </c:pt>
                <c:pt idx="44">
                  <c:v>32641</c:v>
                </c:pt>
                <c:pt idx="45">
                  <c:v>32669</c:v>
                </c:pt>
                <c:pt idx="46">
                  <c:v>32690</c:v>
                </c:pt>
                <c:pt idx="47">
                  <c:v>32725</c:v>
                </c:pt>
                <c:pt idx="48">
                  <c:v>32752</c:v>
                </c:pt>
                <c:pt idx="49">
                  <c:v>32788</c:v>
                </c:pt>
                <c:pt idx="50">
                  <c:v>32808</c:v>
                </c:pt>
                <c:pt idx="51">
                  <c:v>32830</c:v>
                </c:pt>
                <c:pt idx="52">
                  <c:v>32851</c:v>
                </c:pt>
                <c:pt idx="53">
                  <c:v>32914</c:v>
                </c:pt>
                <c:pt idx="54">
                  <c:v>32942</c:v>
                </c:pt>
                <c:pt idx="55">
                  <c:v>32970</c:v>
                </c:pt>
                <c:pt idx="56">
                  <c:v>32998</c:v>
                </c:pt>
                <c:pt idx="57">
                  <c:v>33033</c:v>
                </c:pt>
                <c:pt idx="58">
                  <c:v>33061</c:v>
                </c:pt>
                <c:pt idx="59">
                  <c:v>33090</c:v>
                </c:pt>
                <c:pt idx="60">
                  <c:v>33124</c:v>
                </c:pt>
                <c:pt idx="61">
                  <c:v>33143</c:v>
                </c:pt>
                <c:pt idx="62">
                  <c:v>33159</c:v>
                </c:pt>
                <c:pt idx="63">
                  <c:v>33165</c:v>
                </c:pt>
                <c:pt idx="64">
                  <c:v>33215</c:v>
                </c:pt>
                <c:pt idx="65">
                  <c:v>33271</c:v>
                </c:pt>
                <c:pt idx="66">
                  <c:v>33306</c:v>
                </c:pt>
                <c:pt idx="67">
                  <c:v>33334</c:v>
                </c:pt>
                <c:pt idx="68">
                  <c:v>33364</c:v>
                </c:pt>
                <c:pt idx="69">
                  <c:v>33397</c:v>
                </c:pt>
                <c:pt idx="70">
                  <c:v>33425</c:v>
                </c:pt>
                <c:pt idx="71">
                  <c:v>33453</c:v>
                </c:pt>
                <c:pt idx="72">
                  <c:v>33481</c:v>
                </c:pt>
                <c:pt idx="73">
                  <c:v>33530</c:v>
                </c:pt>
                <c:pt idx="74">
                  <c:v>33565</c:v>
                </c:pt>
                <c:pt idx="75">
                  <c:v>33579</c:v>
                </c:pt>
                <c:pt idx="76">
                  <c:v>33635</c:v>
                </c:pt>
                <c:pt idx="77">
                  <c:v>33670</c:v>
                </c:pt>
                <c:pt idx="78">
                  <c:v>33698</c:v>
                </c:pt>
                <c:pt idx="79">
                  <c:v>33723</c:v>
                </c:pt>
                <c:pt idx="80">
                  <c:v>33761</c:v>
                </c:pt>
                <c:pt idx="81">
                  <c:v>33788</c:v>
                </c:pt>
                <c:pt idx="82">
                  <c:v>33824</c:v>
                </c:pt>
                <c:pt idx="83">
                  <c:v>33852</c:v>
                </c:pt>
                <c:pt idx="84">
                  <c:v>33880</c:v>
                </c:pt>
                <c:pt idx="85">
                  <c:v>33915</c:v>
                </c:pt>
                <c:pt idx="86">
                  <c:v>33943</c:v>
                </c:pt>
                <c:pt idx="87">
                  <c:v>34006</c:v>
                </c:pt>
                <c:pt idx="88">
                  <c:v>34034</c:v>
                </c:pt>
                <c:pt idx="89">
                  <c:v>34062</c:v>
                </c:pt>
                <c:pt idx="90">
                  <c:v>34090</c:v>
                </c:pt>
                <c:pt idx="91">
                  <c:v>34118</c:v>
                </c:pt>
                <c:pt idx="92">
                  <c:v>34153</c:v>
                </c:pt>
                <c:pt idx="93">
                  <c:v>34169</c:v>
                </c:pt>
                <c:pt idx="94">
                  <c:v>34185</c:v>
                </c:pt>
                <c:pt idx="95">
                  <c:v>34216</c:v>
                </c:pt>
                <c:pt idx="96">
                  <c:v>34244</c:v>
                </c:pt>
                <c:pt idx="97">
                  <c:v>34258</c:v>
                </c:pt>
                <c:pt idx="98">
                  <c:v>34272</c:v>
                </c:pt>
                <c:pt idx="99">
                  <c:v>34307</c:v>
                </c:pt>
                <c:pt idx="100">
                  <c:v>34369</c:v>
                </c:pt>
                <c:pt idx="101">
                  <c:v>34398</c:v>
                </c:pt>
                <c:pt idx="102">
                  <c:v>34419</c:v>
                </c:pt>
                <c:pt idx="103">
                  <c:v>34461</c:v>
                </c:pt>
                <c:pt idx="104">
                  <c:v>34482</c:v>
                </c:pt>
                <c:pt idx="105">
                  <c:v>34517</c:v>
                </c:pt>
                <c:pt idx="106">
                  <c:v>34545</c:v>
                </c:pt>
                <c:pt idx="107">
                  <c:v>34580</c:v>
                </c:pt>
                <c:pt idx="108">
                  <c:v>34608</c:v>
                </c:pt>
                <c:pt idx="109">
                  <c:v>34636</c:v>
                </c:pt>
                <c:pt idx="110">
                  <c:v>34671</c:v>
                </c:pt>
                <c:pt idx="111">
                  <c:v>34828</c:v>
                </c:pt>
                <c:pt idx="112">
                  <c:v>34865</c:v>
                </c:pt>
                <c:pt idx="113">
                  <c:v>34897</c:v>
                </c:pt>
                <c:pt idx="114">
                  <c:v>34924</c:v>
                </c:pt>
                <c:pt idx="115">
                  <c:v>34949</c:v>
                </c:pt>
                <c:pt idx="116">
                  <c:v>34979</c:v>
                </c:pt>
                <c:pt idx="117">
                  <c:v>35017</c:v>
                </c:pt>
                <c:pt idx="118">
                  <c:v>35116</c:v>
                </c:pt>
                <c:pt idx="119">
                  <c:v>35142</c:v>
                </c:pt>
                <c:pt idx="120">
                  <c:v>35173</c:v>
                </c:pt>
                <c:pt idx="121">
                  <c:v>35201</c:v>
                </c:pt>
                <c:pt idx="122">
                  <c:v>35230</c:v>
                </c:pt>
                <c:pt idx="123">
                  <c:v>35265</c:v>
                </c:pt>
                <c:pt idx="124">
                  <c:v>35279</c:v>
                </c:pt>
                <c:pt idx="125">
                  <c:v>35292</c:v>
                </c:pt>
                <c:pt idx="126">
                  <c:v>35306</c:v>
                </c:pt>
                <c:pt idx="127">
                  <c:v>35320</c:v>
                </c:pt>
                <c:pt idx="128">
                  <c:v>35334</c:v>
                </c:pt>
                <c:pt idx="129">
                  <c:v>35341</c:v>
                </c:pt>
                <c:pt idx="130">
                  <c:v>35474</c:v>
                </c:pt>
                <c:pt idx="131">
                  <c:v>35502</c:v>
                </c:pt>
                <c:pt idx="132">
                  <c:v>35531</c:v>
                </c:pt>
                <c:pt idx="133">
                  <c:v>35558</c:v>
                </c:pt>
                <c:pt idx="134">
                  <c:v>35600</c:v>
                </c:pt>
                <c:pt idx="135">
                  <c:v>35621</c:v>
                </c:pt>
                <c:pt idx="136">
                  <c:v>35649</c:v>
                </c:pt>
                <c:pt idx="137">
                  <c:v>35691</c:v>
                </c:pt>
                <c:pt idx="138">
                  <c:v>35719</c:v>
                </c:pt>
                <c:pt idx="139">
                  <c:v>35738</c:v>
                </c:pt>
                <c:pt idx="140">
                  <c:v>35747</c:v>
                </c:pt>
                <c:pt idx="141">
                  <c:v>35775</c:v>
                </c:pt>
                <c:pt idx="142">
                  <c:v>35838</c:v>
                </c:pt>
                <c:pt idx="143">
                  <c:v>35873</c:v>
                </c:pt>
                <c:pt idx="144">
                  <c:v>35908</c:v>
                </c:pt>
                <c:pt idx="145">
                  <c:v>35929</c:v>
                </c:pt>
                <c:pt idx="146">
                  <c:v>35964</c:v>
                </c:pt>
                <c:pt idx="147">
                  <c:v>35985</c:v>
                </c:pt>
                <c:pt idx="148">
                  <c:v>36013</c:v>
                </c:pt>
                <c:pt idx="149">
                  <c:v>36055</c:v>
                </c:pt>
                <c:pt idx="150">
                  <c:v>36083</c:v>
                </c:pt>
                <c:pt idx="151">
                  <c:v>36111</c:v>
                </c:pt>
                <c:pt idx="152">
                  <c:v>36139</c:v>
                </c:pt>
                <c:pt idx="153">
                  <c:v>36202</c:v>
                </c:pt>
                <c:pt idx="154">
                  <c:v>36237</c:v>
                </c:pt>
                <c:pt idx="155">
                  <c:v>36274</c:v>
                </c:pt>
                <c:pt idx="156">
                  <c:v>36293</c:v>
                </c:pt>
                <c:pt idx="157">
                  <c:v>36328</c:v>
                </c:pt>
                <c:pt idx="158">
                  <c:v>36349</c:v>
                </c:pt>
                <c:pt idx="159">
                  <c:v>36377</c:v>
                </c:pt>
                <c:pt idx="160">
                  <c:v>36419</c:v>
                </c:pt>
                <c:pt idx="161">
                  <c:v>36447</c:v>
                </c:pt>
                <c:pt idx="162">
                  <c:v>36475</c:v>
                </c:pt>
                <c:pt idx="163">
                  <c:v>36488</c:v>
                </c:pt>
                <c:pt idx="164">
                  <c:v>36580</c:v>
                </c:pt>
                <c:pt idx="165">
                  <c:v>36601</c:v>
                </c:pt>
                <c:pt idx="166">
                  <c:v>36629</c:v>
                </c:pt>
                <c:pt idx="167">
                  <c:v>36657</c:v>
                </c:pt>
                <c:pt idx="168">
                  <c:v>36698</c:v>
                </c:pt>
                <c:pt idx="169">
                  <c:v>36720</c:v>
                </c:pt>
                <c:pt idx="170">
                  <c:v>36755</c:v>
                </c:pt>
                <c:pt idx="171">
                  <c:v>36783</c:v>
                </c:pt>
                <c:pt idx="172">
                  <c:v>36811</c:v>
                </c:pt>
                <c:pt idx="173">
                  <c:v>36853</c:v>
                </c:pt>
                <c:pt idx="174">
                  <c:v>36874</c:v>
                </c:pt>
                <c:pt idx="175">
                  <c:v>36937</c:v>
                </c:pt>
                <c:pt idx="176">
                  <c:v>36958</c:v>
                </c:pt>
                <c:pt idx="177">
                  <c:v>36986</c:v>
                </c:pt>
                <c:pt idx="178">
                  <c:v>37021</c:v>
                </c:pt>
                <c:pt idx="179">
                  <c:v>37056</c:v>
                </c:pt>
                <c:pt idx="180">
                  <c:v>37091</c:v>
                </c:pt>
                <c:pt idx="181">
                  <c:v>37119</c:v>
                </c:pt>
                <c:pt idx="182">
                  <c:v>37147</c:v>
                </c:pt>
                <c:pt idx="183">
                  <c:v>37175</c:v>
                </c:pt>
                <c:pt idx="184">
                  <c:v>37203</c:v>
                </c:pt>
                <c:pt idx="185">
                  <c:v>37238</c:v>
                </c:pt>
                <c:pt idx="186">
                  <c:v>37301</c:v>
                </c:pt>
                <c:pt idx="187">
                  <c:v>37329</c:v>
                </c:pt>
                <c:pt idx="188">
                  <c:v>37364</c:v>
                </c:pt>
                <c:pt idx="189">
                  <c:v>37392</c:v>
                </c:pt>
                <c:pt idx="190">
                  <c:v>37420</c:v>
                </c:pt>
                <c:pt idx="191">
                  <c:v>37434</c:v>
                </c:pt>
                <c:pt idx="192">
                  <c:v>37448</c:v>
                </c:pt>
                <c:pt idx="193">
                  <c:v>37461</c:v>
                </c:pt>
                <c:pt idx="194">
                  <c:v>37497</c:v>
                </c:pt>
                <c:pt idx="195">
                  <c:v>37525</c:v>
                </c:pt>
                <c:pt idx="196">
                  <c:v>37553</c:v>
                </c:pt>
                <c:pt idx="197">
                  <c:v>37574</c:v>
                </c:pt>
                <c:pt idx="198">
                  <c:v>37602</c:v>
                </c:pt>
                <c:pt idx="199">
                  <c:v>37665</c:v>
                </c:pt>
                <c:pt idx="200">
                  <c:v>37703</c:v>
                </c:pt>
                <c:pt idx="201">
                  <c:v>37721</c:v>
                </c:pt>
                <c:pt idx="202">
                  <c:v>37756</c:v>
                </c:pt>
                <c:pt idx="203">
                  <c:v>37784</c:v>
                </c:pt>
                <c:pt idx="204">
                  <c:v>37812</c:v>
                </c:pt>
                <c:pt idx="205">
                  <c:v>37847</c:v>
                </c:pt>
                <c:pt idx="206">
                  <c:v>37875</c:v>
                </c:pt>
                <c:pt idx="207">
                  <c:v>37903</c:v>
                </c:pt>
                <c:pt idx="208">
                  <c:v>37931</c:v>
                </c:pt>
                <c:pt idx="209">
                  <c:v>37966</c:v>
                </c:pt>
                <c:pt idx="210">
                  <c:v>38031</c:v>
                </c:pt>
                <c:pt idx="211">
                  <c:v>38064</c:v>
                </c:pt>
                <c:pt idx="212" formatCode="dd-mm-yy">
                  <c:v>38099</c:v>
                </c:pt>
                <c:pt idx="213" formatCode="dd-mm-yy">
                  <c:v>38127</c:v>
                </c:pt>
                <c:pt idx="214" formatCode="dd-mm-yy">
                  <c:v>38155</c:v>
                </c:pt>
                <c:pt idx="215" formatCode="dd-mm-yy">
                  <c:v>38176</c:v>
                </c:pt>
                <c:pt idx="216" formatCode="dd-mm-yy">
                  <c:v>38211</c:v>
                </c:pt>
                <c:pt idx="217" formatCode="dd-mm-yy">
                  <c:v>38239</c:v>
                </c:pt>
                <c:pt idx="218" formatCode="dd-mm-yy">
                  <c:v>38267</c:v>
                </c:pt>
                <c:pt idx="219" formatCode="dd-mm-yy">
                  <c:v>38302</c:v>
                </c:pt>
                <c:pt idx="220" formatCode="dd-mm-yy">
                  <c:v>38330</c:v>
                </c:pt>
                <c:pt idx="221" formatCode="dd-mm-yy">
                  <c:v>38393</c:v>
                </c:pt>
                <c:pt idx="222" formatCode="dd-mm-yy">
                  <c:v>38428</c:v>
                </c:pt>
                <c:pt idx="223" formatCode="dd-mm-yy">
                  <c:v>38456</c:v>
                </c:pt>
                <c:pt idx="224" formatCode="dd-mm-yy">
                  <c:v>38484</c:v>
                </c:pt>
                <c:pt idx="225" formatCode="dd-mm-yy">
                  <c:v>38519</c:v>
                </c:pt>
                <c:pt idx="226" formatCode="dd-mm-yy">
                  <c:v>38547</c:v>
                </c:pt>
                <c:pt idx="227" formatCode="dd-mm-yy">
                  <c:v>38568</c:v>
                </c:pt>
                <c:pt idx="228" formatCode="dd-mm-yy">
                  <c:v>38582</c:v>
                </c:pt>
                <c:pt idx="229" formatCode="dd-mm-yy">
                  <c:v>38589</c:v>
                </c:pt>
                <c:pt idx="230" formatCode="dd-mm-yy">
                  <c:v>38596</c:v>
                </c:pt>
                <c:pt idx="231" formatCode="dd-mm-yy">
                  <c:v>38603</c:v>
                </c:pt>
                <c:pt idx="232" formatCode="dd-mm-yy">
                  <c:v>38609</c:v>
                </c:pt>
                <c:pt idx="233" formatCode="dd-mm-yy">
                  <c:v>38673</c:v>
                </c:pt>
                <c:pt idx="234" formatCode="dd-mm-yy">
                  <c:v>38694</c:v>
                </c:pt>
                <c:pt idx="235" formatCode="dd-mm-yy">
                  <c:v>38764</c:v>
                </c:pt>
                <c:pt idx="236" formatCode="dd-mm-yy">
                  <c:v>38799</c:v>
                </c:pt>
                <c:pt idx="237" formatCode="dd-mm-yy">
                  <c:v>38862</c:v>
                </c:pt>
                <c:pt idx="238" formatCode="dd-mm-yy">
                  <c:v>38911</c:v>
                </c:pt>
                <c:pt idx="239" formatCode="dd-mm-yy">
                  <c:v>38939</c:v>
                </c:pt>
                <c:pt idx="240" formatCode="dd-mm-yy">
                  <c:v>38981</c:v>
                </c:pt>
                <c:pt idx="241" formatCode="dd-mm-yy">
                  <c:v>39009</c:v>
                </c:pt>
                <c:pt idx="242" formatCode="dd-mm-yy">
                  <c:v>39128</c:v>
                </c:pt>
                <c:pt idx="243" formatCode="dd-mm-yy">
                  <c:v>39163</c:v>
                </c:pt>
                <c:pt idx="244" formatCode="dd-mm-yy">
                  <c:v>39191</c:v>
                </c:pt>
                <c:pt idx="245" formatCode="dd-mm-yy">
                  <c:v>39226</c:v>
                </c:pt>
                <c:pt idx="246" formatCode="dd-mm-yy">
                  <c:v>39268</c:v>
                </c:pt>
                <c:pt idx="247" formatCode="dd-mm-yy">
                  <c:v>39303</c:v>
                </c:pt>
                <c:pt idx="248" formatCode="dd-mm-yy">
                  <c:v>39338</c:v>
                </c:pt>
                <c:pt idx="249" formatCode="dd-mm-yy">
                  <c:v>39366</c:v>
                </c:pt>
                <c:pt idx="250" formatCode="dd-mm-yy">
                  <c:v>39429</c:v>
                </c:pt>
                <c:pt idx="251" formatCode="dd-mm-yy">
                  <c:v>39492</c:v>
                </c:pt>
                <c:pt idx="252" formatCode="dd-mm-yy">
                  <c:v>39520</c:v>
                </c:pt>
                <c:pt idx="253" formatCode="dd-mm-yy">
                  <c:v>39555</c:v>
                </c:pt>
                <c:pt idx="254" formatCode="dd-mm-yy">
                  <c:v>39597</c:v>
                </c:pt>
                <c:pt idx="255" formatCode="dd-mm-yy">
                  <c:v>39618</c:v>
                </c:pt>
                <c:pt idx="256" formatCode="dd-mm-yy">
                  <c:v>39646</c:v>
                </c:pt>
                <c:pt idx="257" formatCode="dd-mm-yy">
                  <c:v>39674</c:v>
                </c:pt>
                <c:pt idx="258" formatCode="dd-mm-yy">
                  <c:v>39702</c:v>
                </c:pt>
                <c:pt idx="259" formatCode="dd-mm-yy">
                  <c:v>39723</c:v>
                </c:pt>
                <c:pt idx="260" formatCode="dd-mm-yy">
                  <c:v>39730</c:v>
                </c:pt>
                <c:pt idx="261" formatCode="dd-mm-yy">
                  <c:v>39737</c:v>
                </c:pt>
                <c:pt idx="262" formatCode="dd-mm-yy">
                  <c:v>39744</c:v>
                </c:pt>
                <c:pt idx="263" formatCode="dd-mm-yy">
                  <c:v>39755</c:v>
                </c:pt>
                <c:pt idx="264" formatCode="dd-mm-yy">
                  <c:v>39863</c:v>
                </c:pt>
                <c:pt idx="265" formatCode="dd-mm-yy">
                  <c:v>39905</c:v>
                </c:pt>
                <c:pt idx="266" formatCode="dd-mm-yy">
                  <c:v>40024</c:v>
                </c:pt>
                <c:pt idx="267" formatCode="dd-mm-yy">
                  <c:v>40080</c:v>
                </c:pt>
                <c:pt idx="268" formatCode="dd-mm-yy">
                  <c:v>40142</c:v>
                </c:pt>
                <c:pt idx="269" formatCode="dd-mm-yy">
                  <c:v>40226</c:v>
                </c:pt>
                <c:pt idx="270" formatCode="dd-mm-yy">
                  <c:v>40282</c:v>
                </c:pt>
                <c:pt idx="271" formatCode="dd-mm-yy">
                  <c:v>40324</c:v>
                </c:pt>
                <c:pt idx="272" formatCode="dd-mm-yy">
                  <c:v>40394</c:v>
                </c:pt>
                <c:pt idx="273" formatCode="dd-mm-yy">
                  <c:v>40444</c:v>
                </c:pt>
                <c:pt idx="274" formatCode="dd-mm-yy">
                  <c:v>40527</c:v>
                </c:pt>
                <c:pt idx="275" formatCode="dd-mm-yy">
                  <c:v>40591</c:v>
                </c:pt>
                <c:pt idx="276" formatCode="dd-mm-yy">
                  <c:v>40639</c:v>
                </c:pt>
                <c:pt idx="277" formatCode="dd-mm-yy">
                  <c:v>40689</c:v>
                </c:pt>
                <c:pt idx="278" formatCode="dd-mm-yy">
                  <c:v>40737</c:v>
                </c:pt>
                <c:pt idx="279" formatCode="dd-mm-yy">
                  <c:v>40773</c:v>
                </c:pt>
                <c:pt idx="280" formatCode="dd-mm-yy">
                  <c:v>40814</c:v>
                </c:pt>
                <c:pt idx="281" formatCode="dd-mm-yy">
                  <c:v>40849</c:v>
                </c:pt>
                <c:pt idx="282" formatCode="dd-mm-yy">
                  <c:v>40856</c:v>
                </c:pt>
                <c:pt idx="283" formatCode="dd-mm-yy">
                  <c:v>40863</c:v>
                </c:pt>
                <c:pt idx="284" formatCode="dd-mm-yy">
                  <c:v>40870</c:v>
                </c:pt>
                <c:pt idx="285" formatCode="dd-mm-yy">
                  <c:v>40997</c:v>
                </c:pt>
                <c:pt idx="286" formatCode="dd-mm-yy">
                  <c:v>41060</c:v>
                </c:pt>
                <c:pt idx="287" formatCode="dd-mm-yy">
                  <c:v>41122</c:v>
                </c:pt>
                <c:pt idx="288" formatCode="dd-mm-yy">
                  <c:v>41171</c:v>
                </c:pt>
                <c:pt idx="289" formatCode="dd-mm-yy">
                  <c:v>41214</c:v>
                </c:pt>
                <c:pt idx="290" formatCode="dd-mm-yy">
                  <c:v>41242</c:v>
                </c:pt>
                <c:pt idx="291" formatCode="dd-mm-yy">
                  <c:v>41318</c:v>
                </c:pt>
                <c:pt idx="292" formatCode="dd-mm-yy">
                  <c:v>41382</c:v>
                </c:pt>
                <c:pt idx="293" formatCode="dd-mm-yy">
                  <c:v>41416</c:v>
                </c:pt>
                <c:pt idx="294" formatCode="dd-mm-yy">
                  <c:v>41487</c:v>
                </c:pt>
                <c:pt idx="295" formatCode="dd-mm-yy">
                  <c:v>41535</c:v>
                </c:pt>
                <c:pt idx="296" formatCode="dd-mm-yy">
                  <c:v>41570</c:v>
                </c:pt>
                <c:pt idx="297" formatCode="dd-mm-yy">
                  <c:v>41689</c:v>
                </c:pt>
                <c:pt idx="298" formatCode="dd-mm-yy">
                  <c:v>41724</c:v>
                </c:pt>
                <c:pt idx="299" formatCode="dd-mm-yy">
                  <c:v>41780</c:v>
                </c:pt>
                <c:pt idx="300" formatCode="dd-mm-yy">
                  <c:v>41816</c:v>
                </c:pt>
                <c:pt idx="301" formatCode="dd-mm-yy">
                  <c:v>41843</c:v>
                </c:pt>
                <c:pt idx="302" formatCode="dd-mm-yy">
                  <c:v>41864</c:v>
                </c:pt>
                <c:pt idx="303" formatCode="dd-mm-yy">
                  <c:v>41878</c:v>
                </c:pt>
                <c:pt idx="304" formatCode="dd-mm-yy">
                  <c:v>41885</c:v>
                </c:pt>
                <c:pt idx="305" formatCode="dd-mm-yy">
                  <c:v>41892</c:v>
                </c:pt>
                <c:pt idx="306" formatCode="dd-mm-yy">
                  <c:v>41899</c:v>
                </c:pt>
                <c:pt idx="307" formatCode="dd-mm-yy">
                  <c:v>42053</c:v>
                </c:pt>
                <c:pt idx="308" formatCode="dd-mm-yy">
                  <c:v>42109</c:v>
                </c:pt>
                <c:pt idx="309" formatCode="dd-mm-yy">
                  <c:v>42151</c:v>
                </c:pt>
                <c:pt idx="310" formatCode="dd-mm-yy">
                  <c:v>42200</c:v>
                </c:pt>
                <c:pt idx="311" formatCode="dd-mm-yy">
                  <c:v>42249</c:v>
                </c:pt>
                <c:pt idx="312" formatCode="dd-mm-yy">
                  <c:v>42291</c:v>
                </c:pt>
                <c:pt idx="313" formatCode="dd-mm-yy">
                  <c:v>42417</c:v>
                </c:pt>
                <c:pt idx="314" formatCode="dd-mm-yy">
                  <c:v>42466</c:v>
                </c:pt>
                <c:pt idx="315" formatCode="dd-mm-yy">
                  <c:v>42523</c:v>
                </c:pt>
              </c:numCache>
            </c:numRef>
          </c:cat>
          <c:val>
            <c:numRef>
              <c:f>'Opp Ldrs'!$E$2:$E$317</c:f>
              <c:numCache>
                <c:formatCode>General</c:formatCode>
                <c:ptCount val="316"/>
                <c:pt idx="99" formatCode="0%">
                  <c:v>0.06</c:v>
                </c:pt>
                <c:pt idx="100" formatCode="0%">
                  <c:v>0.06</c:v>
                </c:pt>
                <c:pt idx="101" formatCode="0%">
                  <c:v>0.05</c:v>
                </c:pt>
                <c:pt idx="102" formatCode="0%">
                  <c:v>0.05</c:v>
                </c:pt>
                <c:pt idx="103" formatCode="0%">
                  <c:v>0.04</c:v>
                </c:pt>
                <c:pt idx="104" formatCode="0%">
                  <c:v>0.05</c:v>
                </c:pt>
                <c:pt idx="105" formatCode="0%">
                  <c:v>0.04</c:v>
                </c:pt>
                <c:pt idx="106" formatCode="0%">
                  <c:v>0.05</c:v>
                </c:pt>
                <c:pt idx="107" formatCode="0%">
                  <c:v>0.04</c:v>
                </c:pt>
                <c:pt idx="108" formatCode="0%">
                  <c:v>0.02</c:v>
                </c:pt>
                <c:pt idx="109" formatCode="0%">
                  <c:v>0.04</c:v>
                </c:pt>
                <c:pt idx="110" formatCode="0%">
                  <c:v>0.05</c:v>
                </c:pt>
                <c:pt idx="111" formatCode="0%">
                  <c:v>0.02</c:v>
                </c:pt>
                <c:pt idx="112" formatCode="0%">
                  <c:v>0.03</c:v>
                </c:pt>
                <c:pt idx="113" formatCode="0%">
                  <c:v>0.03</c:v>
                </c:pt>
                <c:pt idx="114" formatCode="0%">
                  <c:v>0.04</c:v>
                </c:pt>
                <c:pt idx="115" formatCode="0%">
                  <c:v>0.04</c:v>
                </c:pt>
                <c:pt idx="116" formatCode="0%">
                  <c:v>0.03</c:v>
                </c:pt>
                <c:pt idx="117" formatCode="0%">
                  <c:v>0.04</c:v>
                </c:pt>
                <c:pt idx="118" formatCode="0%">
                  <c:v>0.05</c:v>
                </c:pt>
                <c:pt idx="119" formatCode="0%">
                  <c:v>0.05</c:v>
                </c:pt>
                <c:pt idx="120" formatCode="0%">
                  <c:v>0.04</c:v>
                </c:pt>
                <c:pt idx="121" formatCode="0%">
                  <c:v>0.04</c:v>
                </c:pt>
                <c:pt idx="122" formatCode="0%">
                  <c:v>7.0000000000000007E-2</c:v>
                </c:pt>
                <c:pt idx="123" formatCode="0%">
                  <c:v>7.0000000000000007E-2</c:v>
                </c:pt>
                <c:pt idx="124" formatCode="0%">
                  <c:v>0.06</c:v>
                </c:pt>
                <c:pt idx="125" formatCode="0%">
                  <c:v>0.05</c:v>
                </c:pt>
                <c:pt idx="126" formatCode="0%">
                  <c:v>7.0000000000000007E-2</c:v>
                </c:pt>
                <c:pt idx="127" formatCode="0%">
                  <c:v>7.0000000000000007E-2</c:v>
                </c:pt>
                <c:pt idx="128" formatCode="0%">
                  <c:v>0.1</c:v>
                </c:pt>
                <c:pt idx="129" formatCode="0%">
                  <c:v>0.17</c:v>
                </c:pt>
                <c:pt idx="130" formatCode="0%">
                  <c:v>0.19</c:v>
                </c:pt>
                <c:pt idx="131" formatCode="0%">
                  <c:v>0.22</c:v>
                </c:pt>
                <c:pt idx="132" formatCode="0%">
                  <c:v>0.21</c:v>
                </c:pt>
                <c:pt idx="133" formatCode="0%">
                  <c:v>0.21</c:v>
                </c:pt>
                <c:pt idx="134" formatCode="0%">
                  <c:v>0.26</c:v>
                </c:pt>
                <c:pt idx="135" formatCode="0%">
                  <c:v>0.24</c:v>
                </c:pt>
                <c:pt idx="136" formatCode="0%">
                  <c:v>0.25</c:v>
                </c:pt>
                <c:pt idx="137" formatCode="0%">
                  <c:v>0.24</c:v>
                </c:pt>
                <c:pt idx="138" formatCode="0%">
                  <c:v>0.33</c:v>
                </c:pt>
                <c:pt idx="139" formatCode="0%">
                  <c:v>0.28000000000000003</c:v>
                </c:pt>
                <c:pt idx="140" formatCode="0%">
                  <c:v>0.32</c:v>
                </c:pt>
                <c:pt idx="141" formatCode="0%">
                  <c:v>0.28000000000000003</c:v>
                </c:pt>
                <c:pt idx="142" formatCode="0%">
                  <c:v>0.26</c:v>
                </c:pt>
                <c:pt idx="143" formatCode="0%">
                  <c:v>0.23</c:v>
                </c:pt>
                <c:pt idx="144" formatCode="0%">
                  <c:v>0.21</c:v>
                </c:pt>
                <c:pt idx="145" formatCode="0%">
                  <c:v>0.2</c:v>
                </c:pt>
                <c:pt idx="146" formatCode="0%">
                  <c:v>0.17</c:v>
                </c:pt>
                <c:pt idx="147" formatCode="0%">
                  <c:v>0.21</c:v>
                </c:pt>
                <c:pt idx="148" formatCode="0%">
                  <c:v>0.22</c:v>
                </c:pt>
                <c:pt idx="149" formatCode="0%">
                  <c:v>0.23</c:v>
                </c:pt>
                <c:pt idx="150" formatCode="0%">
                  <c:v>0.25</c:v>
                </c:pt>
                <c:pt idx="151" formatCode="0%">
                  <c:v>0.22</c:v>
                </c:pt>
                <c:pt idx="152" formatCode="0%">
                  <c:v>0.25</c:v>
                </c:pt>
                <c:pt idx="153" formatCode="0%">
                  <c:v>0.19</c:v>
                </c:pt>
                <c:pt idx="154" formatCode="0%">
                  <c:v>0.21</c:v>
                </c:pt>
                <c:pt idx="155" formatCode="0%">
                  <c:v>0.21</c:v>
                </c:pt>
                <c:pt idx="156" formatCode="0%">
                  <c:v>0.22</c:v>
                </c:pt>
                <c:pt idx="157" formatCode="0%">
                  <c:v>0.21</c:v>
                </c:pt>
                <c:pt idx="158" formatCode="0%">
                  <c:v>0.22</c:v>
                </c:pt>
                <c:pt idx="159" formatCode="0%">
                  <c:v>0.21</c:v>
                </c:pt>
                <c:pt idx="160" formatCode="0%">
                  <c:v>0.21</c:v>
                </c:pt>
                <c:pt idx="161" formatCode="0%">
                  <c:v>0.23</c:v>
                </c:pt>
                <c:pt idx="162" formatCode="0%">
                  <c:v>0.24</c:v>
                </c:pt>
                <c:pt idx="163" formatCode="0%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87E-411B-99DC-E7C79C404B35}"/>
            </c:ext>
          </c:extLst>
        </c:ser>
        <c:ser>
          <c:idx val="4"/>
          <c:order val="4"/>
          <c:tx>
            <c:strRef>
              <c:f>'Opp Ldrs'!$F$1</c:f>
              <c:strCache>
                <c:ptCount val="1"/>
                <c:pt idx="0">
                  <c:v>Shipley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'Opp Ldrs'!$A$2:$A$317</c:f>
              <c:numCache>
                <c:formatCode>dd-mmm-yy</c:formatCode>
                <c:ptCount val="316"/>
                <c:pt idx="0">
                  <c:v>31017</c:v>
                </c:pt>
                <c:pt idx="1">
                  <c:v>31136</c:v>
                </c:pt>
                <c:pt idx="2">
                  <c:v>31192</c:v>
                </c:pt>
                <c:pt idx="3">
                  <c:v>31220</c:v>
                </c:pt>
                <c:pt idx="4">
                  <c:v>31248</c:v>
                </c:pt>
                <c:pt idx="5">
                  <c:v>31276</c:v>
                </c:pt>
                <c:pt idx="6">
                  <c:v>31339</c:v>
                </c:pt>
                <c:pt idx="7">
                  <c:v>31374</c:v>
                </c:pt>
                <c:pt idx="8">
                  <c:v>31395</c:v>
                </c:pt>
                <c:pt idx="9">
                  <c:v>31451</c:v>
                </c:pt>
                <c:pt idx="10">
                  <c:v>31472</c:v>
                </c:pt>
                <c:pt idx="11">
                  <c:v>31507</c:v>
                </c:pt>
                <c:pt idx="12">
                  <c:v>31535</c:v>
                </c:pt>
                <c:pt idx="13">
                  <c:v>31577</c:v>
                </c:pt>
                <c:pt idx="14">
                  <c:v>31605</c:v>
                </c:pt>
                <c:pt idx="15">
                  <c:v>31640</c:v>
                </c:pt>
                <c:pt idx="16">
                  <c:v>31668</c:v>
                </c:pt>
                <c:pt idx="17">
                  <c:v>31703</c:v>
                </c:pt>
                <c:pt idx="18">
                  <c:v>31738</c:v>
                </c:pt>
                <c:pt idx="19">
                  <c:v>31752</c:v>
                </c:pt>
                <c:pt idx="20">
                  <c:v>31808</c:v>
                </c:pt>
                <c:pt idx="21">
                  <c:v>31836</c:v>
                </c:pt>
                <c:pt idx="22">
                  <c:v>31864</c:v>
                </c:pt>
                <c:pt idx="23">
                  <c:v>31892</c:v>
                </c:pt>
                <c:pt idx="24">
                  <c:v>31920</c:v>
                </c:pt>
                <c:pt idx="25">
                  <c:v>31948</c:v>
                </c:pt>
                <c:pt idx="26">
                  <c:v>31983</c:v>
                </c:pt>
                <c:pt idx="27">
                  <c:v>31997</c:v>
                </c:pt>
                <c:pt idx="28">
                  <c:v>32025</c:v>
                </c:pt>
                <c:pt idx="29">
                  <c:v>32046</c:v>
                </c:pt>
                <c:pt idx="30">
                  <c:v>32109</c:v>
                </c:pt>
                <c:pt idx="31">
                  <c:v>32186</c:v>
                </c:pt>
                <c:pt idx="32">
                  <c:v>32214</c:v>
                </c:pt>
                <c:pt idx="33">
                  <c:v>32242</c:v>
                </c:pt>
                <c:pt idx="34">
                  <c:v>32284</c:v>
                </c:pt>
                <c:pt idx="35">
                  <c:v>32319</c:v>
                </c:pt>
                <c:pt idx="36">
                  <c:v>32347</c:v>
                </c:pt>
                <c:pt idx="37">
                  <c:v>32375</c:v>
                </c:pt>
                <c:pt idx="38">
                  <c:v>32403</c:v>
                </c:pt>
                <c:pt idx="39">
                  <c:v>32431</c:v>
                </c:pt>
                <c:pt idx="40">
                  <c:v>32466</c:v>
                </c:pt>
                <c:pt idx="41">
                  <c:v>32487</c:v>
                </c:pt>
                <c:pt idx="42">
                  <c:v>32550</c:v>
                </c:pt>
                <c:pt idx="43">
                  <c:v>32599</c:v>
                </c:pt>
                <c:pt idx="44">
                  <c:v>32641</c:v>
                </c:pt>
                <c:pt idx="45">
                  <c:v>32669</c:v>
                </c:pt>
                <c:pt idx="46">
                  <c:v>32690</c:v>
                </c:pt>
                <c:pt idx="47">
                  <c:v>32725</c:v>
                </c:pt>
                <c:pt idx="48">
                  <c:v>32752</c:v>
                </c:pt>
                <c:pt idx="49">
                  <c:v>32788</c:v>
                </c:pt>
                <c:pt idx="50">
                  <c:v>32808</c:v>
                </c:pt>
                <c:pt idx="51">
                  <c:v>32830</c:v>
                </c:pt>
                <c:pt idx="52">
                  <c:v>32851</c:v>
                </c:pt>
                <c:pt idx="53">
                  <c:v>32914</c:v>
                </c:pt>
                <c:pt idx="54">
                  <c:v>32942</c:v>
                </c:pt>
                <c:pt idx="55">
                  <c:v>32970</c:v>
                </c:pt>
                <c:pt idx="56">
                  <c:v>32998</c:v>
                </c:pt>
                <c:pt idx="57">
                  <c:v>33033</c:v>
                </c:pt>
                <c:pt idx="58">
                  <c:v>33061</c:v>
                </c:pt>
                <c:pt idx="59">
                  <c:v>33090</c:v>
                </c:pt>
                <c:pt idx="60">
                  <c:v>33124</c:v>
                </c:pt>
                <c:pt idx="61">
                  <c:v>33143</c:v>
                </c:pt>
                <c:pt idx="62">
                  <c:v>33159</c:v>
                </c:pt>
                <c:pt idx="63">
                  <c:v>33165</c:v>
                </c:pt>
                <c:pt idx="64">
                  <c:v>33215</c:v>
                </c:pt>
                <c:pt idx="65">
                  <c:v>33271</c:v>
                </c:pt>
                <c:pt idx="66">
                  <c:v>33306</c:v>
                </c:pt>
                <c:pt idx="67">
                  <c:v>33334</c:v>
                </c:pt>
                <c:pt idx="68">
                  <c:v>33364</c:v>
                </c:pt>
                <c:pt idx="69">
                  <c:v>33397</c:v>
                </c:pt>
                <c:pt idx="70">
                  <c:v>33425</c:v>
                </c:pt>
                <c:pt idx="71">
                  <c:v>33453</c:v>
                </c:pt>
                <c:pt idx="72">
                  <c:v>33481</c:v>
                </c:pt>
                <c:pt idx="73">
                  <c:v>33530</c:v>
                </c:pt>
                <c:pt idx="74">
                  <c:v>33565</c:v>
                </c:pt>
                <c:pt idx="75">
                  <c:v>33579</c:v>
                </c:pt>
                <c:pt idx="76">
                  <c:v>33635</c:v>
                </c:pt>
                <c:pt idx="77">
                  <c:v>33670</c:v>
                </c:pt>
                <c:pt idx="78">
                  <c:v>33698</c:v>
                </c:pt>
                <c:pt idx="79">
                  <c:v>33723</c:v>
                </c:pt>
                <c:pt idx="80">
                  <c:v>33761</c:v>
                </c:pt>
                <c:pt idx="81">
                  <c:v>33788</c:v>
                </c:pt>
                <c:pt idx="82">
                  <c:v>33824</c:v>
                </c:pt>
                <c:pt idx="83">
                  <c:v>33852</c:v>
                </c:pt>
                <c:pt idx="84">
                  <c:v>33880</c:v>
                </c:pt>
                <c:pt idx="85">
                  <c:v>33915</c:v>
                </c:pt>
                <c:pt idx="86">
                  <c:v>33943</c:v>
                </c:pt>
                <c:pt idx="87">
                  <c:v>34006</c:v>
                </c:pt>
                <c:pt idx="88">
                  <c:v>34034</c:v>
                </c:pt>
                <c:pt idx="89">
                  <c:v>34062</c:v>
                </c:pt>
                <c:pt idx="90">
                  <c:v>34090</c:v>
                </c:pt>
                <c:pt idx="91">
                  <c:v>34118</c:v>
                </c:pt>
                <c:pt idx="92">
                  <c:v>34153</c:v>
                </c:pt>
                <c:pt idx="93">
                  <c:v>34169</c:v>
                </c:pt>
                <c:pt idx="94">
                  <c:v>34185</c:v>
                </c:pt>
                <c:pt idx="95">
                  <c:v>34216</c:v>
                </c:pt>
                <c:pt idx="96">
                  <c:v>34244</c:v>
                </c:pt>
                <c:pt idx="97">
                  <c:v>34258</c:v>
                </c:pt>
                <c:pt idx="98">
                  <c:v>34272</c:v>
                </c:pt>
                <c:pt idx="99">
                  <c:v>34307</c:v>
                </c:pt>
                <c:pt idx="100">
                  <c:v>34369</c:v>
                </c:pt>
                <c:pt idx="101">
                  <c:v>34398</c:v>
                </c:pt>
                <c:pt idx="102">
                  <c:v>34419</c:v>
                </c:pt>
                <c:pt idx="103">
                  <c:v>34461</c:v>
                </c:pt>
                <c:pt idx="104">
                  <c:v>34482</c:v>
                </c:pt>
                <c:pt idx="105">
                  <c:v>34517</c:v>
                </c:pt>
                <c:pt idx="106">
                  <c:v>34545</c:v>
                </c:pt>
                <c:pt idx="107">
                  <c:v>34580</c:v>
                </c:pt>
                <c:pt idx="108">
                  <c:v>34608</c:v>
                </c:pt>
                <c:pt idx="109">
                  <c:v>34636</c:v>
                </c:pt>
                <c:pt idx="110">
                  <c:v>34671</c:v>
                </c:pt>
                <c:pt idx="111">
                  <c:v>34828</c:v>
                </c:pt>
                <c:pt idx="112">
                  <c:v>34865</c:v>
                </c:pt>
                <c:pt idx="113">
                  <c:v>34897</c:v>
                </c:pt>
                <c:pt idx="114">
                  <c:v>34924</c:v>
                </c:pt>
                <c:pt idx="115">
                  <c:v>34949</c:v>
                </c:pt>
                <c:pt idx="116">
                  <c:v>34979</c:v>
                </c:pt>
                <c:pt idx="117">
                  <c:v>35017</c:v>
                </c:pt>
                <c:pt idx="118">
                  <c:v>35116</c:v>
                </c:pt>
                <c:pt idx="119">
                  <c:v>35142</c:v>
                </c:pt>
                <c:pt idx="120">
                  <c:v>35173</c:v>
                </c:pt>
                <c:pt idx="121">
                  <c:v>35201</c:v>
                </c:pt>
                <c:pt idx="122">
                  <c:v>35230</c:v>
                </c:pt>
                <c:pt idx="123">
                  <c:v>35265</c:v>
                </c:pt>
                <c:pt idx="124">
                  <c:v>35279</c:v>
                </c:pt>
                <c:pt idx="125">
                  <c:v>35292</c:v>
                </c:pt>
                <c:pt idx="126">
                  <c:v>35306</c:v>
                </c:pt>
                <c:pt idx="127">
                  <c:v>35320</c:v>
                </c:pt>
                <c:pt idx="128">
                  <c:v>35334</c:v>
                </c:pt>
                <c:pt idx="129">
                  <c:v>35341</c:v>
                </c:pt>
                <c:pt idx="130">
                  <c:v>35474</c:v>
                </c:pt>
                <c:pt idx="131">
                  <c:v>35502</c:v>
                </c:pt>
                <c:pt idx="132">
                  <c:v>35531</c:v>
                </c:pt>
                <c:pt idx="133">
                  <c:v>35558</c:v>
                </c:pt>
                <c:pt idx="134">
                  <c:v>35600</c:v>
                </c:pt>
                <c:pt idx="135">
                  <c:v>35621</c:v>
                </c:pt>
                <c:pt idx="136">
                  <c:v>35649</c:v>
                </c:pt>
                <c:pt idx="137">
                  <c:v>35691</c:v>
                </c:pt>
                <c:pt idx="138">
                  <c:v>35719</c:v>
                </c:pt>
                <c:pt idx="139">
                  <c:v>35738</c:v>
                </c:pt>
                <c:pt idx="140">
                  <c:v>35747</c:v>
                </c:pt>
                <c:pt idx="141">
                  <c:v>35775</c:v>
                </c:pt>
                <c:pt idx="142">
                  <c:v>35838</c:v>
                </c:pt>
                <c:pt idx="143">
                  <c:v>35873</c:v>
                </c:pt>
                <c:pt idx="144">
                  <c:v>35908</c:v>
                </c:pt>
                <c:pt idx="145">
                  <c:v>35929</c:v>
                </c:pt>
                <c:pt idx="146">
                  <c:v>35964</c:v>
                </c:pt>
                <c:pt idx="147">
                  <c:v>35985</c:v>
                </c:pt>
                <c:pt idx="148">
                  <c:v>36013</c:v>
                </c:pt>
                <c:pt idx="149">
                  <c:v>36055</c:v>
                </c:pt>
                <c:pt idx="150">
                  <c:v>36083</c:v>
                </c:pt>
                <c:pt idx="151">
                  <c:v>36111</c:v>
                </c:pt>
                <c:pt idx="152">
                  <c:v>36139</c:v>
                </c:pt>
                <c:pt idx="153">
                  <c:v>36202</c:v>
                </c:pt>
                <c:pt idx="154">
                  <c:v>36237</c:v>
                </c:pt>
                <c:pt idx="155">
                  <c:v>36274</c:v>
                </c:pt>
                <c:pt idx="156">
                  <c:v>36293</c:v>
                </c:pt>
                <c:pt idx="157">
                  <c:v>36328</c:v>
                </c:pt>
                <c:pt idx="158">
                  <c:v>36349</c:v>
                </c:pt>
                <c:pt idx="159">
                  <c:v>36377</c:v>
                </c:pt>
                <c:pt idx="160">
                  <c:v>36419</c:v>
                </c:pt>
                <c:pt idx="161">
                  <c:v>36447</c:v>
                </c:pt>
                <c:pt idx="162">
                  <c:v>36475</c:v>
                </c:pt>
                <c:pt idx="163">
                  <c:v>36488</c:v>
                </c:pt>
                <c:pt idx="164">
                  <c:v>36580</c:v>
                </c:pt>
                <c:pt idx="165">
                  <c:v>36601</c:v>
                </c:pt>
                <c:pt idx="166">
                  <c:v>36629</c:v>
                </c:pt>
                <c:pt idx="167">
                  <c:v>36657</c:v>
                </c:pt>
                <c:pt idx="168">
                  <c:v>36698</c:v>
                </c:pt>
                <c:pt idx="169">
                  <c:v>36720</c:v>
                </c:pt>
                <c:pt idx="170">
                  <c:v>36755</c:v>
                </c:pt>
                <c:pt idx="171">
                  <c:v>36783</c:v>
                </c:pt>
                <c:pt idx="172">
                  <c:v>36811</c:v>
                </c:pt>
                <c:pt idx="173">
                  <c:v>36853</c:v>
                </c:pt>
                <c:pt idx="174">
                  <c:v>36874</c:v>
                </c:pt>
                <c:pt idx="175">
                  <c:v>36937</c:v>
                </c:pt>
                <c:pt idx="176">
                  <c:v>36958</c:v>
                </c:pt>
                <c:pt idx="177">
                  <c:v>36986</c:v>
                </c:pt>
                <c:pt idx="178">
                  <c:v>37021</c:v>
                </c:pt>
                <c:pt idx="179">
                  <c:v>37056</c:v>
                </c:pt>
                <c:pt idx="180">
                  <c:v>37091</c:v>
                </c:pt>
                <c:pt idx="181">
                  <c:v>37119</c:v>
                </c:pt>
                <c:pt idx="182">
                  <c:v>37147</c:v>
                </c:pt>
                <c:pt idx="183">
                  <c:v>37175</c:v>
                </c:pt>
                <c:pt idx="184">
                  <c:v>37203</c:v>
                </c:pt>
                <c:pt idx="185">
                  <c:v>37238</c:v>
                </c:pt>
                <c:pt idx="186">
                  <c:v>37301</c:v>
                </c:pt>
                <c:pt idx="187">
                  <c:v>37329</c:v>
                </c:pt>
                <c:pt idx="188">
                  <c:v>37364</c:v>
                </c:pt>
                <c:pt idx="189">
                  <c:v>37392</c:v>
                </c:pt>
                <c:pt idx="190">
                  <c:v>37420</c:v>
                </c:pt>
                <c:pt idx="191">
                  <c:v>37434</c:v>
                </c:pt>
                <c:pt idx="192">
                  <c:v>37448</c:v>
                </c:pt>
                <c:pt idx="193">
                  <c:v>37461</c:v>
                </c:pt>
                <c:pt idx="194">
                  <c:v>37497</c:v>
                </c:pt>
                <c:pt idx="195">
                  <c:v>37525</c:v>
                </c:pt>
                <c:pt idx="196">
                  <c:v>37553</c:v>
                </c:pt>
                <c:pt idx="197">
                  <c:v>37574</c:v>
                </c:pt>
                <c:pt idx="198">
                  <c:v>37602</c:v>
                </c:pt>
                <c:pt idx="199">
                  <c:v>37665</c:v>
                </c:pt>
                <c:pt idx="200">
                  <c:v>37703</c:v>
                </c:pt>
                <c:pt idx="201">
                  <c:v>37721</c:v>
                </c:pt>
                <c:pt idx="202">
                  <c:v>37756</c:v>
                </c:pt>
                <c:pt idx="203">
                  <c:v>37784</c:v>
                </c:pt>
                <c:pt idx="204">
                  <c:v>37812</c:v>
                </c:pt>
                <c:pt idx="205">
                  <c:v>37847</c:v>
                </c:pt>
                <c:pt idx="206">
                  <c:v>37875</c:v>
                </c:pt>
                <c:pt idx="207">
                  <c:v>37903</c:v>
                </c:pt>
                <c:pt idx="208">
                  <c:v>37931</c:v>
                </c:pt>
                <c:pt idx="209">
                  <c:v>37966</c:v>
                </c:pt>
                <c:pt idx="210">
                  <c:v>38031</c:v>
                </c:pt>
                <c:pt idx="211">
                  <c:v>38064</c:v>
                </c:pt>
                <c:pt idx="212" formatCode="dd-mm-yy">
                  <c:v>38099</c:v>
                </c:pt>
                <c:pt idx="213" formatCode="dd-mm-yy">
                  <c:v>38127</c:v>
                </c:pt>
                <c:pt idx="214" formatCode="dd-mm-yy">
                  <c:v>38155</c:v>
                </c:pt>
                <c:pt idx="215" formatCode="dd-mm-yy">
                  <c:v>38176</c:v>
                </c:pt>
                <c:pt idx="216" formatCode="dd-mm-yy">
                  <c:v>38211</c:v>
                </c:pt>
                <c:pt idx="217" formatCode="dd-mm-yy">
                  <c:v>38239</c:v>
                </c:pt>
                <c:pt idx="218" formatCode="dd-mm-yy">
                  <c:v>38267</c:v>
                </c:pt>
                <c:pt idx="219" formatCode="dd-mm-yy">
                  <c:v>38302</c:v>
                </c:pt>
                <c:pt idx="220" formatCode="dd-mm-yy">
                  <c:v>38330</c:v>
                </c:pt>
                <c:pt idx="221" formatCode="dd-mm-yy">
                  <c:v>38393</c:v>
                </c:pt>
                <c:pt idx="222" formatCode="dd-mm-yy">
                  <c:v>38428</c:v>
                </c:pt>
                <c:pt idx="223" formatCode="dd-mm-yy">
                  <c:v>38456</c:v>
                </c:pt>
                <c:pt idx="224" formatCode="dd-mm-yy">
                  <c:v>38484</c:v>
                </c:pt>
                <c:pt idx="225" formatCode="dd-mm-yy">
                  <c:v>38519</c:v>
                </c:pt>
                <c:pt idx="226" formatCode="dd-mm-yy">
                  <c:v>38547</c:v>
                </c:pt>
                <c:pt idx="227" formatCode="dd-mm-yy">
                  <c:v>38568</c:v>
                </c:pt>
                <c:pt idx="228" formatCode="dd-mm-yy">
                  <c:v>38582</c:v>
                </c:pt>
                <c:pt idx="229" formatCode="dd-mm-yy">
                  <c:v>38589</c:v>
                </c:pt>
                <c:pt idx="230" formatCode="dd-mm-yy">
                  <c:v>38596</c:v>
                </c:pt>
                <c:pt idx="231" formatCode="dd-mm-yy">
                  <c:v>38603</c:v>
                </c:pt>
                <c:pt idx="232" formatCode="dd-mm-yy">
                  <c:v>38609</c:v>
                </c:pt>
                <c:pt idx="233" formatCode="dd-mm-yy">
                  <c:v>38673</c:v>
                </c:pt>
                <c:pt idx="234" formatCode="dd-mm-yy">
                  <c:v>38694</c:v>
                </c:pt>
                <c:pt idx="235" formatCode="dd-mm-yy">
                  <c:v>38764</c:v>
                </c:pt>
                <c:pt idx="236" formatCode="dd-mm-yy">
                  <c:v>38799</c:v>
                </c:pt>
                <c:pt idx="237" formatCode="dd-mm-yy">
                  <c:v>38862</c:v>
                </c:pt>
                <c:pt idx="238" formatCode="dd-mm-yy">
                  <c:v>38911</c:v>
                </c:pt>
                <c:pt idx="239" formatCode="dd-mm-yy">
                  <c:v>38939</c:v>
                </c:pt>
                <c:pt idx="240" formatCode="dd-mm-yy">
                  <c:v>38981</c:v>
                </c:pt>
                <c:pt idx="241" formatCode="dd-mm-yy">
                  <c:v>39009</c:v>
                </c:pt>
                <c:pt idx="242" formatCode="dd-mm-yy">
                  <c:v>39128</c:v>
                </c:pt>
                <c:pt idx="243" formatCode="dd-mm-yy">
                  <c:v>39163</c:v>
                </c:pt>
                <c:pt idx="244" formatCode="dd-mm-yy">
                  <c:v>39191</c:v>
                </c:pt>
                <c:pt idx="245" formatCode="dd-mm-yy">
                  <c:v>39226</c:v>
                </c:pt>
                <c:pt idx="246" formatCode="dd-mm-yy">
                  <c:v>39268</c:v>
                </c:pt>
                <c:pt idx="247" formatCode="dd-mm-yy">
                  <c:v>39303</c:v>
                </c:pt>
                <c:pt idx="248" formatCode="dd-mm-yy">
                  <c:v>39338</c:v>
                </c:pt>
                <c:pt idx="249" formatCode="dd-mm-yy">
                  <c:v>39366</c:v>
                </c:pt>
                <c:pt idx="250" formatCode="dd-mm-yy">
                  <c:v>39429</c:v>
                </c:pt>
                <c:pt idx="251" formatCode="dd-mm-yy">
                  <c:v>39492</c:v>
                </c:pt>
                <c:pt idx="252" formatCode="dd-mm-yy">
                  <c:v>39520</c:v>
                </c:pt>
                <c:pt idx="253" formatCode="dd-mm-yy">
                  <c:v>39555</c:v>
                </c:pt>
                <c:pt idx="254" formatCode="dd-mm-yy">
                  <c:v>39597</c:v>
                </c:pt>
                <c:pt idx="255" formatCode="dd-mm-yy">
                  <c:v>39618</c:v>
                </c:pt>
                <c:pt idx="256" formatCode="dd-mm-yy">
                  <c:v>39646</c:v>
                </c:pt>
                <c:pt idx="257" formatCode="dd-mm-yy">
                  <c:v>39674</c:v>
                </c:pt>
                <c:pt idx="258" formatCode="dd-mm-yy">
                  <c:v>39702</c:v>
                </c:pt>
                <c:pt idx="259" formatCode="dd-mm-yy">
                  <c:v>39723</c:v>
                </c:pt>
                <c:pt idx="260" formatCode="dd-mm-yy">
                  <c:v>39730</c:v>
                </c:pt>
                <c:pt idx="261" formatCode="dd-mm-yy">
                  <c:v>39737</c:v>
                </c:pt>
                <c:pt idx="262" formatCode="dd-mm-yy">
                  <c:v>39744</c:v>
                </c:pt>
                <c:pt idx="263" formatCode="dd-mm-yy">
                  <c:v>39755</c:v>
                </c:pt>
                <c:pt idx="264" formatCode="dd-mm-yy">
                  <c:v>39863</c:v>
                </c:pt>
                <c:pt idx="265" formatCode="dd-mm-yy">
                  <c:v>39905</c:v>
                </c:pt>
                <c:pt idx="266" formatCode="dd-mm-yy">
                  <c:v>40024</c:v>
                </c:pt>
                <c:pt idx="267" formatCode="dd-mm-yy">
                  <c:v>40080</c:v>
                </c:pt>
                <c:pt idx="268" formatCode="dd-mm-yy">
                  <c:v>40142</c:v>
                </c:pt>
                <c:pt idx="269" formatCode="dd-mm-yy">
                  <c:v>40226</c:v>
                </c:pt>
                <c:pt idx="270" formatCode="dd-mm-yy">
                  <c:v>40282</c:v>
                </c:pt>
                <c:pt idx="271" formatCode="dd-mm-yy">
                  <c:v>40324</c:v>
                </c:pt>
                <c:pt idx="272" formatCode="dd-mm-yy">
                  <c:v>40394</c:v>
                </c:pt>
                <c:pt idx="273" formatCode="dd-mm-yy">
                  <c:v>40444</c:v>
                </c:pt>
                <c:pt idx="274" formatCode="dd-mm-yy">
                  <c:v>40527</c:v>
                </c:pt>
                <c:pt idx="275" formatCode="dd-mm-yy">
                  <c:v>40591</c:v>
                </c:pt>
                <c:pt idx="276" formatCode="dd-mm-yy">
                  <c:v>40639</c:v>
                </c:pt>
                <c:pt idx="277" formatCode="dd-mm-yy">
                  <c:v>40689</c:v>
                </c:pt>
                <c:pt idx="278" formatCode="dd-mm-yy">
                  <c:v>40737</c:v>
                </c:pt>
                <c:pt idx="279" formatCode="dd-mm-yy">
                  <c:v>40773</c:v>
                </c:pt>
                <c:pt idx="280" formatCode="dd-mm-yy">
                  <c:v>40814</c:v>
                </c:pt>
                <c:pt idx="281" formatCode="dd-mm-yy">
                  <c:v>40849</c:v>
                </c:pt>
                <c:pt idx="282" formatCode="dd-mm-yy">
                  <c:v>40856</c:v>
                </c:pt>
                <c:pt idx="283" formatCode="dd-mm-yy">
                  <c:v>40863</c:v>
                </c:pt>
                <c:pt idx="284" formatCode="dd-mm-yy">
                  <c:v>40870</c:v>
                </c:pt>
                <c:pt idx="285" formatCode="dd-mm-yy">
                  <c:v>40997</c:v>
                </c:pt>
                <c:pt idx="286" formatCode="dd-mm-yy">
                  <c:v>41060</c:v>
                </c:pt>
                <c:pt idx="287" formatCode="dd-mm-yy">
                  <c:v>41122</c:v>
                </c:pt>
                <c:pt idx="288" formatCode="dd-mm-yy">
                  <c:v>41171</c:v>
                </c:pt>
                <c:pt idx="289" formatCode="dd-mm-yy">
                  <c:v>41214</c:v>
                </c:pt>
                <c:pt idx="290" formatCode="dd-mm-yy">
                  <c:v>41242</c:v>
                </c:pt>
                <c:pt idx="291" formatCode="dd-mm-yy">
                  <c:v>41318</c:v>
                </c:pt>
                <c:pt idx="292" formatCode="dd-mm-yy">
                  <c:v>41382</c:v>
                </c:pt>
                <c:pt idx="293" formatCode="dd-mm-yy">
                  <c:v>41416</c:v>
                </c:pt>
                <c:pt idx="294" formatCode="dd-mm-yy">
                  <c:v>41487</c:v>
                </c:pt>
                <c:pt idx="295" formatCode="dd-mm-yy">
                  <c:v>41535</c:v>
                </c:pt>
                <c:pt idx="296" formatCode="dd-mm-yy">
                  <c:v>41570</c:v>
                </c:pt>
                <c:pt idx="297" formatCode="dd-mm-yy">
                  <c:v>41689</c:v>
                </c:pt>
                <c:pt idx="298" formatCode="dd-mm-yy">
                  <c:v>41724</c:v>
                </c:pt>
                <c:pt idx="299" formatCode="dd-mm-yy">
                  <c:v>41780</c:v>
                </c:pt>
                <c:pt idx="300" formatCode="dd-mm-yy">
                  <c:v>41816</c:v>
                </c:pt>
                <c:pt idx="301" formatCode="dd-mm-yy">
                  <c:v>41843</c:v>
                </c:pt>
                <c:pt idx="302" formatCode="dd-mm-yy">
                  <c:v>41864</c:v>
                </c:pt>
                <c:pt idx="303" formatCode="dd-mm-yy">
                  <c:v>41878</c:v>
                </c:pt>
                <c:pt idx="304" formatCode="dd-mm-yy">
                  <c:v>41885</c:v>
                </c:pt>
                <c:pt idx="305" formatCode="dd-mm-yy">
                  <c:v>41892</c:v>
                </c:pt>
                <c:pt idx="306" formatCode="dd-mm-yy">
                  <c:v>41899</c:v>
                </c:pt>
                <c:pt idx="307" formatCode="dd-mm-yy">
                  <c:v>42053</c:v>
                </c:pt>
                <c:pt idx="308" formatCode="dd-mm-yy">
                  <c:v>42109</c:v>
                </c:pt>
                <c:pt idx="309" formatCode="dd-mm-yy">
                  <c:v>42151</c:v>
                </c:pt>
                <c:pt idx="310" formatCode="dd-mm-yy">
                  <c:v>42200</c:v>
                </c:pt>
                <c:pt idx="311" formatCode="dd-mm-yy">
                  <c:v>42249</c:v>
                </c:pt>
                <c:pt idx="312" formatCode="dd-mm-yy">
                  <c:v>42291</c:v>
                </c:pt>
                <c:pt idx="313" formatCode="dd-mm-yy">
                  <c:v>42417</c:v>
                </c:pt>
                <c:pt idx="314" formatCode="dd-mm-yy">
                  <c:v>42466</c:v>
                </c:pt>
                <c:pt idx="315" formatCode="dd-mm-yy">
                  <c:v>42523</c:v>
                </c:pt>
              </c:numCache>
            </c:numRef>
          </c:cat>
          <c:val>
            <c:numRef>
              <c:f>'Opp Ldrs'!$F$2:$F$317</c:f>
              <c:numCache>
                <c:formatCode>General</c:formatCode>
                <c:ptCount val="316"/>
                <c:pt idx="164" formatCode="0%">
                  <c:v>0.16</c:v>
                </c:pt>
                <c:pt idx="165" formatCode="0%">
                  <c:v>0.15</c:v>
                </c:pt>
                <c:pt idx="166" formatCode="0%">
                  <c:v>0.15</c:v>
                </c:pt>
                <c:pt idx="167" formatCode="0%">
                  <c:v>0.17</c:v>
                </c:pt>
                <c:pt idx="168" formatCode="0%">
                  <c:v>0.18</c:v>
                </c:pt>
                <c:pt idx="169" formatCode="0%">
                  <c:v>0.18</c:v>
                </c:pt>
                <c:pt idx="170" formatCode="0%">
                  <c:v>0.21</c:v>
                </c:pt>
                <c:pt idx="171" formatCode="0%">
                  <c:v>0.21</c:v>
                </c:pt>
                <c:pt idx="172" formatCode="0%">
                  <c:v>0.16</c:v>
                </c:pt>
                <c:pt idx="173" formatCode="0%">
                  <c:v>0.16</c:v>
                </c:pt>
                <c:pt idx="174" formatCode="0%">
                  <c:v>0.16</c:v>
                </c:pt>
                <c:pt idx="175" formatCode="0%">
                  <c:v>0.18</c:v>
                </c:pt>
                <c:pt idx="176" formatCode="0%">
                  <c:v>0.16</c:v>
                </c:pt>
                <c:pt idx="177" formatCode="0%">
                  <c:v>0.15</c:v>
                </c:pt>
                <c:pt idx="178" formatCode="0%">
                  <c:v>0.17</c:v>
                </c:pt>
                <c:pt idx="179" formatCode="0%">
                  <c:v>0.14000000000000001</c:v>
                </c:pt>
                <c:pt idx="180" formatCode="0%">
                  <c:v>0.14000000000000001</c:v>
                </c:pt>
                <c:pt idx="181" formatCode="0%">
                  <c:v>0.14000000000000001</c:v>
                </c:pt>
                <c:pt idx="182" formatCode="0%">
                  <c:v>0.14000000000000001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87E-411B-99DC-E7C79C404B35}"/>
            </c:ext>
          </c:extLst>
        </c:ser>
        <c:ser>
          <c:idx val="5"/>
          <c:order val="5"/>
          <c:tx>
            <c:strRef>
              <c:f>'Opp Ldrs'!$G$1</c:f>
              <c:strCache>
                <c:ptCount val="1"/>
                <c:pt idx="0">
                  <c:v>English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'Opp Ldrs'!$A$2:$A$317</c:f>
              <c:numCache>
                <c:formatCode>dd-mmm-yy</c:formatCode>
                <c:ptCount val="316"/>
                <c:pt idx="0">
                  <c:v>31017</c:v>
                </c:pt>
                <c:pt idx="1">
                  <c:v>31136</c:v>
                </c:pt>
                <c:pt idx="2">
                  <c:v>31192</c:v>
                </c:pt>
                <c:pt idx="3">
                  <c:v>31220</c:v>
                </c:pt>
                <c:pt idx="4">
                  <c:v>31248</c:v>
                </c:pt>
                <c:pt idx="5">
                  <c:v>31276</c:v>
                </c:pt>
                <c:pt idx="6">
                  <c:v>31339</c:v>
                </c:pt>
                <c:pt idx="7">
                  <c:v>31374</c:v>
                </c:pt>
                <c:pt idx="8">
                  <c:v>31395</c:v>
                </c:pt>
                <c:pt idx="9">
                  <c:v>31451</c:v>
                </c:pt>
                <c:pt idx="10">
                  <c:v>31472</c:v>
                </c:pt>
                <c:pt idx="11">
                  <c:v>31507</c:v>
                </c:pt>
                <c:pt idx="12">
                  <c:v>31535</c:v>
                </c:pt>
                <c:pt idx="13">
                  <c:v>31577</c:v>
                </c:pt>
                <c:pt idx="14">
                  <c:v>31605</c:v>
                </c:pt>
                <c:pt idx="15">
                  <c:v>31640</c:v>
                </c:pt>
                <c:pt idx="16">
                  <c:v>31668</c:v>
                </c:pt>
                <c:pt idx="17">
                  <c:v>31703</c:v>
                </c:pt>
                <c:pt idx="18">
                  <c:v>31738</c:v>
                </c:pt>
                <c:pt idx="19">
                  <c:v>31752</c:v>
                </c:pt>
                <c:pt idx="20">
                  <c:v>31808</c:v>
                </c:pt>
                <c:pt idx="21">
                  <c:v>31836</c:v>
                </c:pt>
                <c:pt idx="22">
                  <c:v>31864</c:v>
                </c:pt>
                <c:pt idx="23">
                  <c:v>31892</c:v>
                </c:pt>
                <c:pt idx="24">
                  <c:v>31920</c:v>
                </c:pt>
                <c:pt idx="25">
                  <c:v>31948</c:v>
                </c:pt>
                <c:pt idx="26">
                  <c:v>31983</c:v>
                </c:pt>
                <c:pt idx="27">
                  <c:v>31997</c:v>
                </c:pt>
                <c:pt idx="28">
                  <c:v>32025</c:v>
                </c:pt>
                <c:pt idx="29">
                  <c:v>32046</c:v>
                </c:pt>
                <c:pt idx="30">
                  <c:v>32109</c:v>
                </c:pt>
                <c:pt idx="31">
                  <c:v>32186</c:v>
                </c:pt>
                <c:pt idx="32">
                  <c:v>32214</c:v>
                </c:pt>
                <c:pt idx="33">
                  <c:v>32242</c:v>
                </c:pt>
                <c:pt idx="34">
                  <c:v>32284</c:v>
                </c:pt>
                <c:pt idx="35">
                  <c:v>32319</c:v>
                </c:pt>
                <c:pt idx="36">
                  <c:v>32347</c:v>
                </c:pt>
                <c:pt idx="37">
                  <c:v>32375</c:v>
                </c:pt>
                <c:pt idx="38">
                  <c:v>32403</c:v>
                </c:pt>
                <c:pt idx="39">
                  <c:v>32431</c:v>
                </c:pt>
                <c:pt idx="40">
                  <c:v>32466</c:v>
                </c:pt>
                <c:pt idx="41">
                  <c:v>32487</c:v>
                </c:pt>
                <c:pt idx="42">
                  <c:v>32550</c:v>
                </c:pt>
                <c:pt idx="43">
                  <c:v>32599</c:v>
                </c:pt>
                <c:pt idx="44">
                  <c:v>32641</c:v>
                </c:pt>
                <c:pt idx="45">
                  <c:v>32669</c:v>
                </c:pt>
                <c:pt idx="46">
                  <c:v>32690</c:v>
                </c:pt>
                <c:pt idx="47">
                  <c:v>32725</c:v>
                </c:pt>
                <c:pt idx="48">
                  <c:v>32752</c:v>
                </c:pt>
                <c:pt idx="49">
                  <c:v>32788</c:v>
                </c:pt>
                <c:pt idx="50">
                  <c:v>32808</c:v>
                </c:pt>
                <c:pt idx="51">
                  <c:v>32830</c:v>
                </c:pt>
                <c:pt idx="52">
                  <c:v>32851</c:v>
                </c:pt>
                <c:pt idx="53">
                  <c:v>32914</c:v>
                </c:pt>
                <c:pt idx="54">
                  <c:v>32942</c:v>
                </c:pt>
                <c:pt idx="55">
                  <c:v>32970</c:v>
                </c:pt>
                <c:pt idx="56">
                  <c:v>32998</c:v>
                </c:pt>
                <c:pt idx="57">
                  <c:v>33033</c:v>
                </c:pt>
                <c:pt idx="58">
                  <c:v>33061</c:v>
                </c:pt>
                <c:pt idx="59">
                  <c:v>33090</c:v>
                </c:pt>
                <c:pt idx="60">
                  <c:v>33124</c:v>
                </c:pt>
                <c:pt idx="61">
                  <c:v>33143</c:v>
                </c:pt>
                <c:pt idx="62">
                  <c:v>33159</c:v>
                </c:pt>
                <c:pt idx="63">
                  <c:v>33165</c:v>
                </c:pt>
                <c:pt idx="64">
                  <c:v>33215</c:v>
                </c:pt>
                <c:pt idx="65">
                  <c:v>33271</c:v>
                </c:pt>
                <c:pt idx="66">
                  <c:v>33306</c:v>
                </c:pt>
                <c:pt idx="67">
                  <c:v>33334</c:v>
                </c:pt>
                <c:pt idx="68">
                  <c:v>33364</c:v>
                </c:pt>
                <c:pt idx="69">
                  <c:v>33397</c:v>
                </c:pt>
                <c:pt idx="70">
                  <c:v>33425</c:v>
                </c:pt>
                <c:pt idx="71">
                  <c:v>33453</c:v>
                </c:pt>
                <c:pt idx="72">
                  <c:v>33481</c:v>
                </c:pt>
                <c:pt idx="73">
                  <c:v>33530</c:v>
                </c:pt>
                <c:pt idx="74">
                  <c:v>33565</c:v>
                </c:pt>
                <c:pt idx="75">
                  <c:v>33579</c:v>
                </c:pt>
                <c:pt idx="76">
                  <c:v>33635</c:v>
                </c:pt>
                <c:pt idx="77">
                  <c:v>33670</c:v>
                </c:pt>
                <c:pt idx="78">
                  <c:v>33698</c:v>
                </c:pt>
                <c:pt idx="79">
                  <c:v>33723</c:v>
                </c:pt>
                <c:pt idx="80">
                  <c:v>33761</c:v>
                </c:pt>
                <c:pt idx="81">
                  <c:v>33788</c:v>
                </c:pt>
                <c:pt idx="82">
                  <c:v>33824</c:v>
                </c:pt>
                <c:pt idx="83">
                  <c:v>33852</c:v>
                </c:pt>
                <c:pt idx="84">
                  <c:v>33880</c:v>
                </c:pt>
                <c:pt idx="85">
                  <c:v>33915</c:v>
                </c:pt>
                <c:pt idx="86">
                  <c:v>33943</c:v>
                </c:pt>
                <c:pt idx="87">
                  <c:v>34006</c:v>
                </c:pt>
                <c:pt idx="88">
                  <c:v>34034</c:v>
                </c:pt>
                <c:pt idx="89">
                  <c:v>34062</c:v>
                </c:pt>
                <c:pt idx="90">
                  <c:v>34090</c:v>
                </c:pt>
                <c:pt idx="91">
                  <c:v>34118</c:v>
                </c:pt>
                <c:pt idx="92">
                  <c:v>34153</c:v>
                </c:pt>
                <c:pt idx="93">
                  <c:v>34169</c:v>
                </c:pt>
                <c:pt idx="94">
                  <c:v>34185</c:v>
                </c:pt>
                <c:pt idx="95">
                  <c:v>34216</c:v>
                </c:pt>
                <c:pt idx="96">
                  <c:v>34244</c:v>
                </c:pt>
                <c:pt idx="97">
                  <c:v>34258</c:v>
                </c:pt>
                <c:pt idx="98">
                  <c:v>34272</c:v>
                </c:pt>
                <c:pt idx="99">
                  <c:v>34307</c:v>
                </c:pt>
                <c:pt idx="100">
                  <c:v>34369</c:v>
                </c:pt>
                <c:pt idx="101">
                  <c:v>34398</c:v>
                </c:pt>
                <c:pt idx="102">
                  <c:v>34419</c:v>
                </c:pt>
                <c:pt idx="103">
                  <c:v>34461</c:v>
                </c:pt>
                <c:pt idx="104">
                  <c:v>34482</c:v>
                </c:pt>
                <c:pt idx="105">
                  <c:v>34517</c:v>
                </c:pt>
                <c:pt idx="106">
                  <c:v>34545</c:v>
                </c:pt>
                <c:pt idx="107">
                  <c:v>34580</c:v>
                </c:pt>
                <c:pt idx="108">
                  <c:v>34608</c:v>
                </c:pt>
                <c:pt idx="109">
                  <c:v>34636</c:v>
                </c:pt>
                <c:pt idx="110">
                  <c:v>34671</c:v>
                </c:pt>
                <c:pt idx="111">
                  <c:v>34828</c:v>
                </c:pt>
                <c:pt idx="112">
                  <c:v>34865</c:v>
                </c:pt>
                <c:pt idx="113">
                  <c:v>34897</c:v>
                </c:pt>
                <c:pt idx="114">
                  <c:v>34924</c:v>
                </c:pt>
                <c:pt idx="115">
                  <c:v>34949</c:v>
                </c:pt>
                <c:pt idx="116">
                  <c:v>34979</c:v>
                </c:pt>
                <c:pt idx="117">
                  <c:v>35017</c:v>
                </c:pt>
                <c:pt idx="118">
                  <c:v>35116</c:v>
                </c:pt>
                <c:pt idx="119">
                  <c:v>35142</c:v>
                </c:pt>
                <c:pt idx="120">
                  <c:v>35173</c:v>
                </c:pt>
                <c:pt idx="121">
                  <c:v>35201</c:v>
                </c:pt>
                <c:pt idx="122">
                  <c:v>35230</c:v>
                </c:pt>
                <c:pt idx="123">
                  <c:v>35265</c:v>
                </c:pt>
                <c:pt idx="124">
                  <c:v>35279</c:v>
                </c:pt>
                <c:pt idx="125">
                  <c:v>35292</c:v>
                </c:pt>
                <c:pt idx="126">
                  <c:v>35306</c:v>
                </c:pt>
                <c:pt idx="127">
                  <c:v>35320</c:v>
                </c:pt>
                <c:pt idx="128">
                  <c:v>35334</c:v>
                </c:pt>
                <c:pt idx="129">
                  <c:v>35341</c:v>
                </c:pt>
                <c:pt idx="130">
                  <c:v>35474</c:v>
                </c:pt>
                <c:pt idx="131">
                  <c:v>35502</c:v>
                </c:pt>
                <c:pt idx="132">
                  <c:v>35531</c:v>
                </c:pt>
                <c:pt idx="133">
                  <c:v>35558</c:v>
                </c:pt>
                <c:pt idx="134">
                  <c:v>35600</c:v>
                </c:pt>
                <c:pt idx="135">
                  <c:v>35621</c:v>
                </c:pt>
                <c:pt idx="136">
                  <c:v>35649</c:v>
                </c:pt>
                <c:pt idx="137">
                  <c:v>35691</c:v>
                </c:pt>
                <c:pt idx="138">
                  <c:v>35719</c:v>
                </c:pt>
                <c:pt idx="139">
                  <c:v>35738</c:v>
                </c:pt>
                <c:pt idx="140">
                  <c:v>35747</c:v>
                </c:pt>
                <c:pt idx="141">
                  <c:v>35775</c:v>
                </c:pt>
                <c:pt idx="142">
                  <c:v>35838</c:v>
                </c:pt>
                <c:pt idx="143">
                  <c:v>35873</c:v>
                </c:pt>
                <c:pt idx="144">
                  <c:v>35908</c:v>
                </c:pt>
                <c:pt idx="145">
                  <c:v>35929</c:v>
                </c:pt>
                <c:pt idx="146">
                  <c:v>35964</c:v>
                </c:pt>
                <c:pt idx="147">
                  <c:v>35985</c:v>
                </c:pt>
                <c:pt idx="148">
                  <c:v>36013</c:v>
                </c:pt>
                <c:pt idx="149">
                  <c:v>36055</c:v>
                </c:pt>
                <c:pt idx="150">
                  <c:v>36083</c:v>
                </c:pt>
                <c:pt idx="151">
                  <c:v>36111</c:v>
                </c:pt>
                <c:pt idx="152">
                  <c:v>36139</c:v>
                </c:pt>
                <c:pt idx="153">
                  <c:v>36202</c:v>
                </c:pt>
                <c:pt idx="154">
                  <c:v>36237</c:v>
                </c:pt>
                <c:pt idx="155">
                  <c:v>36274</c:v>
                </c:pt>
                <c:pt idx="156">
                  <c:v>36293</c:v>
                </c:pt>
                <c:pt idx="157">
                  <c:v>36328</c:v>
                </c:pt>
                <c:pt idx="158">
                  <c:v>36349</c:v>
                </c:pt>
                <c:pt idx="159">
                  <c:v>36377</c:v>
                </c:pt>
                <c:pt idx="160">
                  <c:v>36419</c:v>
                </c:pt>
                <c:pt idx="161">
                  <c:v>36447</c:v>
                </c:pt>
                <c:pt idx="162">
                  <c:v>36475</c:v>
                </c:pt>
                <c:pt idx="163">
                  <c:v>36488</c:v>
                </c:pt>
                <c:pt idx="164">
                  <c:v>36580</c:v>
                </c:pt>
                <c:pt idx="165">
                  <c:v>36601</c:v>
                </c:pt>
                <c:pt idx="166">
                  <c:v>36629</c:v>
                </c:pt>
                <c:pt idx="167">
                  <c:v>36657</c:v>
                </c:pt>
                <c:pt idx="168">
                  <c:v>36698</c:v>
                </c:pt>
                <c:pt idx="169">
                  <c:v>36720</c:v>
                </c:pt>
                <c:pt idx="170">
                  <c:v>36755</c:v>
                </c:pt>
                <c:pt idx="171">
                  <c:v>36783</c:v>
                </c:pt>
                <c:pt idx="172">
                  <c:v>36811</c:v>
                </c:pt>
                <c:pt idx="173">
                  <c:v>36853</c:v>
                </c:pt>
                <c:pt idx="174">
                  <c:v>36874</c:v>
                </c:pt>
                <c:pt idx="175">
                  <c:v>36937</c:v>
                </c:pt>
                <c:pt idx="176">
                  <c:v>36958</c:v>
                </c:pt>
                <c:pt idx="177">
                  <c:v>36986</c:v>
                </c:pt>
                <c:pt idx="178">
                  <c:v>37021</c:v>
                </c:pt>
                <c:pt idx="179">
                  <c:v>37056</c:v>
                </c:pt>
                <c:pt idx="180">
                  <c:v>37091</c:v>
                </c:pt>
                <c:pt idx="181">
                  <c:v>37119</c:v>
                </c:pt>
                <c:pt idx="182">
                  <c:v>37147</c:v>
                </c:pt>
                <c:pt idx="183">
                  <c:v>37175</c:v>
                </c:pt>
                <c:pt idx="184">
                  <c:v>37203</c:v>
                </c:pt>
                <c:pt idx="185">
                  <c:v>37238</c:v>
                </c:pt>
                <c:pt idx="186">
                  <c:v>37301</c:v>
                </c:pt>
                <c:pt idx="187">
                  <c:v>37329</c:v>
                </c:pt>
                <c:pt idx="188">
                  <c:v>37364</c:v>
                </c:pt>
                <c:pt idx="189">
                  <c:v>37392</c:v>
                </c:pt>
                <c:pt idx="190">
                  <c:v>37420</c:v>
                </c:pt>
                <c:pt idx="191">
                  <c:v>37434</c:v>
                </c:pt>
                <c:pt idx="192">
                  <c:v>37448</c:v>
                </c:pt>
                <c:pt idx="193">
                  <c:v>37461</c:v>
                </c:pt>
                <c:pt idx="194">
                  <c:v>37497</c:v>
                </c:pt>
                <c:pt idx="195">
                  <c:v>37525</c:v>
                </c:pt>
                <c:pt idx="196">
                  <c:v>37553</c:v>
                </c:pt>
                <c:pt idx="197">
                  <c:v>37574</c:v>
                </c:pt>
                <c:pt idx="198">
                  <c:v>37602</c:v>
                </c:pt>
                <c:pt idx="199">
                  <c:v>37665</c:v>
                </c:pt>
                <c:pt idx="200">
                  <c:v>37703</c:v>
                </c:pt>
                <c:pt idx="201">
                  <c:v>37721</c:v>
                </c:pt>
                <c:pt idx="202">
                  <c:v>37756</c:v>
                </c:pt>
                <c:pt idx="203">
                  <c:v>37784</c:v>
                </c:pt>
                <c:pt idx="204">
                  <c:v>37812</c:v>
                </c:pt>
                <c:pt idx="205">
                  <c:v>37847</c:v>
                </c:pt>
                <c:pt idx="206">
                  <c:v>37875</c:v>
                </c:pt>
                <c:pt idx="207">
                  <c:v>37903</c:v>
                </c:pt>
                <c:pt idx="208">
                  <c:v>37931</c:v>
                </c:pt>
                <c:pt idx="209">
                  <c:v>37966</c:v>
                </c:pt>
                <c:pt idx="210">
                  <c:v>38031</c:v>
                </c:pt>
                <c:pt idx="211">
                  <c:v>38064</c:v>
                </c:pt>
                <c:pt idx="212" formatCode="dd-mm-yy">
                  <c:v>38099</c:v>
                </c:pt>
                <c:pt idx="213" formatCode="dd-mm-yy">
                  <c:v>38127</c:v>
                </c:pt>
                <c:pt idx="214" formatCode="dd-mm-yy">
                  <c:v>38155</c:v>
                </c:pt>
                <c:pt idx="215" formatCode="dd-mm-yy">
                  <c:v>38176</c:v>
                </c:pt>
                <c:pt idx="216" formatCode="dd-mm-yy">
                  <c:v>38211</c:v>
                </c:pt>
                <c:pt idx="217" formatCode="dd-mm-yy">
                  <c:v>38239</c:v>
                </c:pt>
                <c:pt idx="218" formatCode="dd-mm-yy">
                  <c:v>38267</c:v>
                </c:pt>
                <c:pt idx="219" formatCode="dd-mm-yy">
                  <c:v>38302</c:v>
                </c:pt>
                <c:pt idx="220" formatCode="dd-mm-yy">
                  <c:v>38330</c:v>
                </c:pt>
                <c:pt idx="221" formatCode="dd-mm-yy">
                  <c:v>38393</c:v>
                </c:pt>
                <c:pt idx="222" formatCode="dd-mm-yy">
                  <c:v>38428</c:v>
                </c:pt>
                <c:pt idx="223" formatCode="dd-mm-yy">
                  <c:v>38456</c:v>
                </c:pt>
                <c:pt idx="224" formatCode="dd-mm-yy">
                  <c:v>38484</c:v>
                </c:pt>
                <c:pt idx="225" formatCode="dd-mm-yy">
                  <c:v>38519</c:v>
                </c:pt>
                <c:pt idx="226" formatCode="dd-mm-yy">
                  <c:v>38547</c:v>
                </c:pt>
                <c:pt idx="227" formatCode="dd-mm-yy">
                  <c:v>38568</c:v>
                </c:pt>
                <c:pt idx="228" formatCode="dd-mm-yy">
                  <c:v>38582</c:v>
                </c:pt>
                <c:pt idx="229" formatCode="dd-mm-yy">
                  <c:v>38589</c:v>
                </c:pt>
                <c:pt idx="230" formatCode="dd-mm-yy">
                  <c:v>38596</c:v>
                </c:pt>
                <c:pt idx="231" formatCode="dd-mm-yy">
                  <c:v>38603</c:v>
                </c:pt>
                <c:pt idx="232" formatCode="dd-mm-yy">
                  <c:v>38609</c:v>
                </c:pt>
                <c:pt idx="233" formatCode="dd-mm-yy">
                  <c:v>38673</c:v>
                </c:pt>
                <c:pt idx="234" formatCode="dd-mm-yy">
                  <c:v>38694</c:v>
                </c:pt>
                <c:pt idx="235" formatCode="dd-mm-yy">
                  <c:v>38764</c:v>
                </c:pt>
                <c:pt idx="236" formatCode="dd-mm-yy">
                  <c:v>38799</c:v>
                </c:pt>
                <c:pt idx="237" formatCode="dd-mm-yy">
                  <c:v>38862</c:v>
                </c:pt>
                <c:pt idx="238" formatCode="dd-mm-yy">
                  <c:v>38911</c:v>
                </c:pt>
                <c:pt idx="239" formatCode="dd-mm-yy">
                  <c:v>38939</c:v>
                </c:pt>
                <c:pt idx="240" formatCode="dd-mm-yy">
                  <c:v>38981</c:v>
                </c:pt>
                <c:pt idx="241" formatCode="dd-mm-yy">
                  <c:v>39009</c:v>
                </c:pt>
                <c:pt idx="242" formatCode="dd-mm-yy">
                  <c:v>39128</c:v>
                </c:pt>
                <c:pt idx="243" formatCode="dd-mm-yy">
                  <c:v>39163</c:v>
                </c:pt>
                <c:pt idx="244" formatCode="dd-mm-yy">
                  <c:v>39191</c:v>
                </c:pt>
                <c:pt idx="245" formatCode="dd-mm-yy">
                  <c:v>39226</c:v>
                </c:pt>
                <c:pt idx="246" formatCode="dd-mm-yy">
                  <c:v>39268</c:v>
                </c:pt>
                <c:pt idx="247" formatCode="dd-mm-yy">
                  <c:v>39303</c:v>
                </c:pt>
                <c:pt idx="248" formatCode="dd-mm-yy">
                  <c:v>39338</c:v>
                </c:pt>
                <c:pt idx="249" formatCode="dd-mm-yy">
                  <c:v>39366</c:v>
                </c:pt>
                <c:pt idx="250" formatCode="dd-mm-yy">
                  <c:v>39429</c:v>
                </c:pt>
                <c:pt idx="251" formatCode="dd-mm-yy">
                  <c:v>39492</c:v>
                </c:pt>
                <c:pt idx="252" formatCode="dd-mm-yy">
                  <c:v>39520</c:v>
                </c:pt>
                <c:pt idx="253" formatCode="dd-mm-yy">
                  <c:v>39555</c:v>
                </c:pt>
                <c:pt idx="254" formatCode="dd-mm-yy">
                  <c:v>39597</c:v>
                </c:pt>
                <c:pt idx="255" formatCode="dd-mm-yy">
                  <c:v>39618</c:v>
                </c:pt>
                <c:pt idx="256" formatCode="dd-mm-yy">
                  <c:v>39646</c:v>
                </c:pt>
                <c:pt idx="257" formatCode="dd-mm-yy">
                  <c:v>39674</c:v>
                </c:pt>
                <c:pt idx="258" formatCode="dd-mm-yy">
                  <c:v>39702</c:v>
                </c:pt>
                <c:pt idx="259" formatCode="dd-mm-yy">
                  <c:v>39723</c:v>
                </c:pt>
                <c:pt idx="260" formatCode="dd-mm-yy">
                  <c:v>39730</c:v>
                </c:pt>
                <c:pt idx="261" formatCode="dd-mm-yy">
                  <c:v>39737</c:v>
                </c:pt>
                <c:pt idx="262" formatCode="dd-mm-yy">
                  <c:v>39744</c:v>
                </c:pt>
                <c:pt idx="263" formatCode="dd-mm-yy">
                  <c:v>39755</c:v>
                </c:pt>
                <c:pt idx="264" formatCode="dd-mm-yy">
                  <c:v>39863</c:v>
                </c:pt>
                <c:pt idx="265" formatCode="dd-mm-yy">
                  <c:v>39905</c:v>
                </c:pt>
                <c:pt idx="266" formatCode="dd-mm-yy">
                  <c:v>40024</c:v>
                </c:pt>
                <c:pt idx="267" formatCode="dd-mm-yy">
                  <c:v>40080</c:v>
                </c:pt>
                <c:pt idx="268" formatCode="dd-mm-yy">
                  <c:v>40142</c:v>
                </c:pt>
                <c:pt idx="269" formatCode="dd-mm-yy">
                  <c:v>40226</c:v>
                </c:pt>
                <c:pt idx="270" formatCode="dd-mm-yy">
                  <c:v>40282</c:v>
                </c:pt>
                <c:pt idx="271" formatCode="dd-mm-yy">
                  <c:v>40324</c:v>
                </c:pt>
                <c:pt idx="272" formatCode="dd-mm-yy">
                  <c:v>40394</c:v>
                </c:pt>
                <c:pt idx="273" formatCode="dd-mm-yy">
                  <c:v>40444</c:v>
                </c:pt>
                <c:pt idx="274" formatCode="dd-mm-yy">
                  <c:v>40527</c:v>
                </c:pt>
                <c:pt idx="275" formatCode="dd-mm-yy">
                  <c:v>40591</c:v>
                </c:pt>
                <c:pt idx="276" formatCode="dd-mm-yy">
                  <c:v>40639</c:v>
                </c:pt>
                <c:pt idx="277" formatCode="dd-mm-yy">
                  <c:v>40689</c:v>
                </c:pt>
                <c:pt idx="278" formatCode="dd-mm-yy">
                  <c:v>40737</c:v>
                </c:pt>
                <c:pt idx="279" formatCode="dd-mm-yy">
                  <c:v>40773</c:v>
                </c:pt>
                <c:pt idx="280" formatCode="dd-mm-yy">
                  <c:v>40814</c:v>
                </c:pt>
                <c:pt idx="281" formatCode="dd-mm-yy">
                  <c:v>40849</c:v>
                </c:pt>
                <c:pt idx="282" formatCode="dd-mm-yy">
                  <c:v>40856</c:v>
                </c:pt>
                <c:pt idx="283" formatCode="dd-mm-yy">
                  <c:v>40863</c:v>
                </c:pt>
                <c:pt idx="284" formatCode="dd-mm-yy">
                  <c:v>40870</c:v>
                </c:pt>
                <c:pt idx="285" formatCode="dd-mm-yy">
                  <c:v>40997</c:v>
                </c:pt>
                <c:pt idx="286" formatCode="dd-mm-yy">
                  <c:v>41060</c:v>
                </c:pt>
                <c:pt idx="287" formatCode="dd-mm-yy">
                  <c:v>41122</c:v>
                </c:pt>
                <c:pt idx="288" formatCode="dd-mm-yy">
                  <c:v>41171</c:v>
                </c:pt>
                <c:pt idx="289" formatCode="dd-mm-yy">
                  <c:v>41214</c:v>
                </c:pt>
                <c:pt idx="290" formatCode="dd-mm-yy">
                  <c:v>41242</c:v>
                </c:pt>
                <c:pt idx="291" formatCode="dd-mm-yy">
                  <c:v>41318</c:v>
                </c:pt>
                <c:pt idx="292" formatCode="dd-mm-yy">
                  <c:v>41382</c:v>
                </c:pt>
                <c:pt idx="293" formatCode="dd-mm-yy">
                  <c:v>41416</c:v>
                </c:pt>
                <c:pt idx="294" formatCode="dd-mm-yy">
                  <c:v>41487</c:v>
                </c:pt>
                <c:pt idx="295" formatCode="dd-mm-yy">
                  <c:v>41535</c:v>
                </c:pt>
                <c:pt idx="296" formatCode="dd-mm-yy">
                  <c:v>41570</c:v>
                </c:pt>
                <c:pt idx="297" formatCode="dd-mm-yy">
                  <c:v>41689</c:v>
                </c:pt>
                <c:pt idx="298" formatCode="dd-mm-yy">
                  <c:v>41724</c:v>
                </c:pt>
                <c:pt idx="299" formatCode="dd-mm-yy">
                  <c:v>41780</c:v>
                </c:pt>
                <c:pt idx="300" formatCode="dd-mm-yy">
                  <c:v>41816</c:v>
                </c:pt>
                <c:pt idx="301" formatCode="dd-mm-yy">
                  <c:v>41843</c:v>
                </c:pt>
                <c:pt idx="302" formatCode="dd-mm-yy">
                  <c:v>41864</c:v>
                </c:pt>
                <c:pt idx="303" formatCode="dd-mm-yy">
                  <c:v>41878</c:v>
                </c:pt>
                <c:pt idx="304" formatCode="dd-mm-yy">
                  <c:v>41885</c:v>
                </c:pt>
                <c:pt idx="305" formatCode="dd-mm-yy">
                  <c:v>41892</c:v>
                </c:pt>
                <c:pt idx="306" formatCode="dd-mm-yy">
                  <c:v>41899</c:v>
                </c:pt>
                <c:pt idx="307" formatCode="dd-mm-yy">
                  <c:v>42053</c:v>
                </c:pt>
                <c:pt idx="308" formatCode="dd-mm-yy">
                  <c:v>42109</c:v>
                </c:pt>
                <c:pt idx="309" formatCode="dd-mm-yy">
                  <c:v>42151</c:v>
                </c:pt>
                <c:pt idx="310" formatCode="dd-mm-yy">
                  <c:v>42200</c:v>
                </c:pt>
                <c:pt idx="311" formatCode="dd-mm-yy">
                  <c:v>42249</c:v>
                </c:pt>
                <c:pt idx="312" formatCode="dd-mm-yy">
                  <c:v>42291</c:v>
                </c:pt>
                <c:pt idx="313" formatCode="dd-mm-yy">
                  <c:v>42417</c:v>
                </c:pt>
                <c:pt idx="314" formatCode="dd-mm-yy">
                  <c:v>42466</c:v>
                </c:pt>
                <c:pt idx="315" formatCode="dd-mm-yy">
                  <c:v>42523</c:v>
                </c:pt>
              </c:numCache>
            </c:numRef>
          </c:cat>
          <c:val>
            <c:numRef>
              <c:f>'Opp Ldrs'!$G$2:$G$317</c:f>
              <c:numCache>
                <c:formatCode>General</c:formatCode>
                <c:ptCount val="316"/>
                <c:pt idx="183" formatCode="0%">
                  <c:v>0.21</c:v>
                </c:pt>
                <c:pt idx="184" formatCode="0%">
                  <c:v>0.19</c:v>
                </c:pt>
                <c:pt idx="185" formatCode="0%">
                  <c:v>0.17</c:v>
                </c:pt>
                <c:pt idx="186" formatCode="0%">
                  <c:v>0.14000000000000001</c:v>
                </c:pt>
                <c:pt idx="187" formatCode="0%">
                  <c:v>0.12</c:v>
                </c:pt>
                <c:pt idx="188" formatCode="0%">
                  <c:v>0.12</c:v>
                </c:pt>
                <c:pt idx="189" formatCode="0%">
                  <c:v>0.12</c:v>
                </c:pt>
                <c:pt idx="190" formatCode="0%">
                  <c:v>0.17</c:v>
                </c:pt>
                <c:pt idx="191" formatCode="0%">
                  <c:v>0.16</c:v>
                </c:pt>
                <c:pt idx="192" formatCode="0%">
                  <c:v>0.19</c:v>
                </c:pt>
                <c:pt idx="193" formatCode="0%">
                  <c:v>0.17</c:v>
                </c:pt>
                <c:pt idx="194" formatCode="0%">
                  <c:v>0.12</c:v>
                </c:pt>
                <c:pt idx="195" formatCode="0%">
                  <c:v>0.09</c:v>
                </c:pt>
                <c:pt idx="196" formatCode="0%">
                  <c:v>0.1</c:v>
                </c:pt>
                <c:pt idx="197" formatCode="0%">
                  <c:v>7.0000000000000007E-2</c:v>
                </c:pt>
                <c:pt idx="198" formatCode="0%">
                  <c:v>0.09</c:v>
                </c:pt>
                <c:pt idx="199" formatCode="0%">
                  <c:v>0.09</c:v>
                </c:pt>
                <c:pt idx="200" formatCode="0%">
                  <c:v>7.0000000000000007E-2</c:v>
                </c:pt>
                <c:pt idx="201" formatCode="0%">
                  <c:v>0.06</c:v>
                </c:pt>
                <c:pt idx="202" formatCode="0%">
                  <c:v>7.0000000000000007E-2</c:v>
                </c:pt>
                <c:pt idx="203" formatCode="0%">
                  <c:v>7.0000000000000007E-2</c:v>
                </c:pt>
                <c:pt idx="204" formatCode="0%">
                  <c:v>0.06</c:v>
                </c:pt>
                <c:pt idx="205" formatCode="0%">
                  <c:v>0.09</c:v>
                </c:pt>
                <c:pt idx="206" formatCode="0%">
                  <c:v>7.0000000000000007E-2</c:v>
                </c:pt>
                <c:pt idx="207" formatCode="0%">
                  <c:v>7.0000000000000007E-2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87E-411B-99DC-E7C79C404B35}"/>
            </c:ext>
          </c:extLst>
        </c:ser>
        <c:ser>
          <c:idx val="6"/>
          <c:order val="6"/>
          <c:tx>
            <c:strRef>
              <c:f>'Opp Ldrs'!$H$1</c:f>
              <c:strCache>
                <c:ptCount val="1"/>
                <c:pt idx="0">
                  <c:v>Brash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'Opp Ldrs'!$A$2:$A$317</c:f>
              <c:numCache>
                <c:formatCode>dd-mmm-yy</c:formatCode>
                <c:ptCount val="316"/>
                <c:pt idx="0">
                  <c:v>31017</c:v>
                </c:pt>
                <c:pt idx="1">
                  <c:v>31136</c:v>
                </c:pt>
                <c:pt idx="2">
                  <c:v>31192</c:v>
                </c:pt>
                <c:pt idx="3">
                  <c:v>31220</c:v>
                </c:pt>
                <c:pt idx="4">
                  <c:v>31248</c:v>
                </c:pt>
                <c:pt idx="5">
                  <c:v>31276</c:v>
                </c:pt>
                <c:pt idx="6">
                  <c:v>31339</c:v>
                </c:pt>
                <c:pt idx="7">
                  <c:v>31374</c:v>
                </c:pt>
                <c:pt idx="8">
                  <c:v>31395</c:v>
                </c:pt>
                <c:pt idx="9">
                  <c:v>31451</c:v>
                </c:pt>
                <c:pt idx="10">
                  <c:v>31472</c:v>
                </c:pt>
                <c:pt idx="11">
                  <c:v>31507</c:v>
                </c:pt>
                <c:pt idx="12">
                  <c:v>31535</c:v>
                </c:pt>
                <c:pt idx="13">
                  <c:v>31577</c:v>
                </c:pt>
                <c:pt idx="14">
                  <c:v>31605</c:v>
                </c:pt>
                <c:pt idx="15">
                  <c:v>31640</c:v>
                </c:pt>
                <c:pt idx="16">
                  <c:v>31668</c:v>
                </c:pt>
                <c:pt idx="17">
                  <c:v>31703</c:v>
                </c:pt>
                <c:pt idx="18">
                  <c:v>31738</c:v>
                </c:pt>
                <c:pt idx="19">
                  <c:v>31752</c:v>
                </c:pt>
                <c:pt idx="20">
                  <c:v>31808</c:v>
                </c:pt>
                <c:pt idx="21">
                  <c:v>31836</c:v>
                </c:pt>
                <c:pt idx="22">
                  <c:v>31864</c:v>
                </c:pt>
                <c:pt idx="23">
                  <c:v>31892</c:v>
                </c:pt>
                <c:pt idx="24">
                  <c:v>31920</c:v>
                </c:pt>
                <c:pt idx="25">
                  <c:v>31948</c:v>
                </c:pt>
                <c:pt idx="26">
                  <c:v>31983</c:v>
                </c:pt>
                <c:pt idx="27">
                  <c:v>31997</c:v>
                </c:pt>
                <c:pt idx="28">
                  <c:v>32025</c:v>
                </c:pt>
                <c:pt idx="29">
                  <c:v>32046</c:v>
                </c:pt>
                <c:pt idx="30">
                  <c:v>32109</c:v>
                </c:pt>
                <c:pt idx="31">
                  <c:v>32186</c:v>
                </c:pt>
                <c:pt idx="32">
                  <c:v>32214</c:v>
                </c:pt>
                <c:pt idx="33">
                  <c:v>32242</c:v>
                </c:pt>
                <c:pt idx="34">
                  <c:v>32284</c:v>
                </c:pt>
                <c:pt idx="35">
                  <c:v>32319</c:v>
                </c:pt>
                <c:pt idx="36">
                  <c:v>32347</c:v>
                </c:pt>
                <c:pt idx="37">
                  <c:v>32375</c:v>
                </c:pt>
                <c:pt idx="38">
                  <c:v>32403</c:v>
                </c:pt>
                <c:pt idx="39">
                  <c:v>32431</c:v>
                </c:pt>
                <c:pt idx="40">
                  <c:v>32466</c:v>
                </c:pt>
                <c:pt idx="41">
                  <c:v>32487</c:v>
                </c:pt>
                <c:pt idx="42">
                  <c:v>32550</c:v>
                </c:pt>
                <c:pt idx="43">
                  <c:v>32599</c:v>
                </c:pt>
                <c:pt idx="44">
                  <c:v>32641</c:v>
                </c:pt>
                <c:pt idx="45">
                  <c:v>32669</c:v>
                </c:pt>
                <c:pt idx="46">
                  <c:v>32690</c:v>
                </c:pt>
                <c:pt idx="47">
                  <c:v>32725</c:v>
                </c:pt>
                <c:pt idx="48">
                  <c:v>32752</c:v>
                </c:pt>
                <c:pt idx="49">
                  <c:v>32788</c:v>
                </c:pt>
                <c:pt idx="50">
                  <c:v>32808</c:v>
                </c:pt>
                <c:pt idx="51">
                  <c:v>32830</c:v>
                </c:pt>
                <c:pt idx="52">
                  <c:v>32851</c:v>
                </c:pt>
                <c:pt idx="53">
                  <c:v>32914</c:v>
                </c:pt>
                <c:pt idx="54">
                  <c:v>32942</c:v>
                </c:pt>
                <c:pt idx="55">
                  <c:v>32970</c:v>
                </c:pt>
                <c:pt idx="56">
                  <c:v>32998</c:v>
                </c:pt>
                <c:pt idx="57">
                  <c:v>33033</c:v>
                </c:pt>
                <c:pt idx="58">
                  <c:v>33061</c:v>
                </c:pt>
                <c:pt idx="59">
                  <c:v>33090</c:v>
                </c:pt>
                <c:pt idx="60">
                  <c:v>33124</c:v>
                </c:pt>
                <c:pt idx="61">
                  <c:v>33143</c:v>
                </c:pt>
                <c:pt idx="62">
                  <c:v>33159</c:v>
                </c:pt>
                <c:pt idx="63">
                  <c:v>33165</c:v>
                </c:pt>
                <c:pt idx="64">
                  <c:v>33215</c:v>
                </c:pt>
                <c:pt idx="65">
                  <c:v>33271</c:v>
                </c:pt>
                <c:pt idx="66">
                  <c:v>33306</c:v>
                </c:pt>
                <c:pt idx="67">
                  <c:v>33334</c:v>
                </c:pt>
                <c:pt idx="68">
                  <c:v>33364</c:v>
                </c:pt>
                <c:pt idx="69">
                  <c:v>33397</c:v>
                </c:pt>
                <c:pt idx="70">
                  <c:v>33425</c:v>
                </c:pt>
                <c:pt idx="71">
                  <c:v>33453</c:v>
                </c:pt>
                <c:pt idx="72">
                  <c:v>33481</c:v>
                </c:pt>
                <c:pt idx="73">
                  <c:v>33530</c:v>
                </c:pt>
                <c:pt idx="74">
                  <c:v>33565</c:v>
                </c:pt>
                <c:pt idx="75">
                  <c:v>33579</c:v>
                </c:pt>
                <c:pt idx="76">
                  <c:v>33635</c:v>
                </c:pt>
                <c:pt idx="77">
                  <c:v>33670</c:v>
                </c:pt>
                <c:pt idx="78">
                  <c:v>33698</c:v>
                </c:pt>
                <c:pt idx="79">
                  <c:v>33723</c:v>
                </c:pt>
                <c:pt idx="80">
                  <c:v>33761</c:v>
                </c:pt>
                <c:pt idx="81">
                  <c:v>33788</c:v>
                </c:pt>
                <c:pt idx="82">
                  <c:v>33824</c:v>
                </c:pt>
                <c:pt idx="83">
                  <c:v>33852</c:v>
                </c:pt>
                <c:pt idx="84">
                  <c:v>33880</c:v>
                </c:pt>
                <c:pt idx="85">
                  <c:v>33915</c:v>
                </c:pt>
                <c:pt idx="86">
                  <c:v>33943</c:v>
                </c:pt>
                <c:pt idx="87">
                  <c:v>34006</c:v>
                </c:pt>
                <c:pt idx="88">
                  <c:v>34034</c:v>
                </c:pt>
                <c:pt idx="89">
                  <c:v>34062</c:v>
                </c:pt>
                <c:pt idx="90">
                  <c:v>34090</c:v>
                </c:pt>
                <c:pt idx="91">
                  <c:v>34118</c:v>
                </c:pt>
                <c:pt idx="92">
                  <c:v>34153</c:v>
                </c:pt>
                <c:pt idx="93">
                  <c:v>34169</c:v>
                </c:pt>
                <c:pt idx="94">
                  <c:v>34185</c:v>
                </c:pt>
                <c:pt idx="95">
                  <c:v>34216</c:v>
                </c:pt>
                <c:pt idx="96">
                  <c:v>34244</c:v>
                </c:pt>
                <c:pt idx="97">
                  <c:v>34258</c:v>
                </c:pt>
                <c:pt idx="98">
                  <c:v>34272</c:v>
                </c:pt>
                <c:pt idx="99">
                  <c:v>34307</c:v>
                </c:pt>
                <c:pt idx="100">
                  <c:v>34369</c:v>
                </c:pt>
                <c:pt idx="101">
                  <c:v>34398</c:v>
                </c:pt>
                <c:pt idx="102">
                  <c:v>34419</c:v>
                </c:pt>
                <c:pt idx="103">
                  <c:v>34461</c:v>
                </c:pt>
                <c:pt idx="104">
                  <c:v>34482</c:v>
                </c:pt>
                <c:pt idx="105">
                  <c:v>34517</c:v>
                </c:pt>
                <c:pt idx="106">
                  <c:v>34545</c:v>
                </c:pt>
                <c:pt idx="107">
                  <c:v>34580</c:v>
                </c:pt>
                <c:pt idx="108">
                  <c:v>34608</c:v>
                </c:pt>
                <c:pt idx="109">
                  <c:v>34636</c:v>
                </c:pt>
                <c:pt idx="110">
                  <c:v>34671</c:v>
                </c:pt>
                <c:pt idx="111">
                  <c:v>34828</c:v>
                </c:pt>
                <c:pt idx="112">
                  <c:v>34865</c:v>
                </c:pt>
                <c:pt idx="113">
                  <c:v>34897</c:v>
                </c:pt>
                <c:pt idx="114">
                  <c:v>34924</c:v>
                </c:pt>
                <c:pt idx="115">
                  <c:v>34949</c:v>
                </c:pt>
                <c:pt idx="116">
                  <c:v>34979</c:v>
                </c:pt>
                <c:pt idx="117">
                  <c:v>35017</c:v>
                </c:pt>
                <c:pt idx="118">
                  <c:v>35116</c:v>
                </c:pt>
                <c:pt idx="119">
                  <c:v>35142</c:v>
                </c:pt>
                <c:pt idx="120">
                  <c:v>35173</c:v>
                </c:pt>
                <c:pt idx="121">
                  <c:v>35201</c:v>
                </c:pt>
                <c:pt idx="122">
                  <c:v>35230</c:v>
                </c:pt>
                <c:pt idx="123">
                  <c:v>35265</c:v>
                </c:pt>
                <c:pt idx="124">
                  <c:v>35279</c:v>
                </c:pt>
                <c:pt idx="125">
                  <c:v>35292</c:v>
                </c:pt>
                <c:pt idx="126">
                  <c:v>35306</c:v>
                </c:pt>
                <c:pt idx="127">
                  <c:v>35320</c:v>
                </c:pt>
                <c:pt idx="128">
                  <c:v>35334</c:v>
                </c:pt>
                <c:pt idx="129">
                  <c:v>35341</c:v>
                </c:pt>
                <c:pt idx="130">
                  <c:v>35474</c:v>
                </c:pt>
                <c:pt idx="131">
                  <c:v>35502</c:v>
                </c:pt>
                <c:pt idx="132">
                  <c:v>35531</c:v>
                </c:pt>
                <c:pt idx="133">
                  <c:v>35558</c:v>
                </c:pt>
                <c:pt idx="134">
                  <c:v>35600</c:v>
                </c:pt>
                <c:pt idx="135">
                  <c:v>35621</c:v>
                </c:pt>
                <c:pt idx="136">
                  <c:v>35649</c:v>
                </c:pt>
                <c:pt idx="137">
                  <c:v>35691</c:v>
                </c:pt>
                <c:pt idx="138">
                  <c:v>35719</c:v>
                </c:pt>
                <c:pt idx="139">
                  <c:v>35738</c:v>
                </c:pt>
                <c:pt idx="140">
                  <c:v>35747</c:v>
                </c:pt>
                <c:pt idx="141">
                  <c:v>35775</c:v>
                </c:pt>
                <c:pt idx="142">
                  <c:v>35838</c:v>
                </c:pt>
                <c:pt idx="143">
                  <c:v>35873</c:v>
                </c:pt>
                <c:pt idx="144">
                  <c:v>35908</c:v>
                </c:pt>
                <c:pt idx="145">
                  <c:v>35929</c:v>
                </c:pt>
                <c:pt idx="146">
                  <c:v>35964</c:v>
                </c:pt>
                <c:pt idx="147">
                  <c:v>35985</c:v>
                </c:pt>
                <c:pt idx="148">
                  <c:v>36013</c:v>
                </c:pt>
                <c:pt idx="149">
                  <c:v>36055</c:v>
                </c:pt>
                <c:pt idx="150">
                  <c:v>36083</c:v>
                </c:pt>
                <c:pt idx="151">
                  <c:v>36111</c:v>
                </c:pt>
                <c:pt idx="152">
                  <c:v>36139</c:v>
                </c:pt>
                <c:pt idx="153">
                  <c:v>36202</c:v>
                </c:pt>
                <c:pt idx="154">
                  <c:v>36237</c:v>
                </c:pt>
                <c:pt idx="155">
                  <c:v>36274</c:v>
                </c:pt>
                <c:pt idx="156">
                  <c:v>36293</c:v>
                </c:pt>
                <c:pt idx="157">
                  <c:v>36328</c:v>
                </c:pt>
                <c:pt idx="158">
                  <c:v>36349</c:v>
                </c:pt>
                <c:pt idx="159">
                  <c:v>36377</c:v>
                </c:pt>
                <c:pt idx="160">
                  <c:v>36419</c:v>
                </c:pt>
                <c:pt idx="161">
                  <c:v>36447</c:v>
                </c:pt>
                <c:pt idx="162">
                  <c:v>36475</c:v>
                </c:pt>
                <c:pt idx="163">
                  <c:v>36488</c:v>
                </c:pt>
                <c:pt idx="164">
                  <c:v>36580</c:v>
                </c:pt>
                <c:pt idx="165">
                  <c:v>36601</c:v>
                </c:pt>
                <c:pt idx="166">
                  <c:v>36629</c:v>
                </c:pt>
                <c:pt idx="167">
                  <c:v>36657</c:v>
                </c:pt>
                <c:pt idx="168">
                  <c:v>36698</c:v>
                </c:pt>
                <c:pt idx="169">
                  <c:v>36720</c:v>
                </c:pt>
                <c:pt idx="170">
                  <c:v>36755</c:v>
                </c:pt>
                <c:pt idx="171">
                  <c:v>36783</c:v>
                </c:pt>
                <c:pt idx="172">
                  <c:v>36811</c:v>
                </c:pt>
                <c:pt idx="173">
                  <c:v>36853</c:v>
                </c:pt>
                <c:pt idx="174">
                  <c:v>36874</c:v>
                </c:pt>
                <c:pt idx="175">
                  <c:v>36937</c:v>
                </c:pt>
                <c:pt idx="176">
                  <c:v>36958</c:v>
                </c:pt>
                <c:pt idx="177">
                  <c:v>36986</c:v>
                </c:pt>
                <c:pt idx="178">
                  <c:v>37021</c:v>
                </c:pt>
                <c:pt idx="179">
                  <c:v>37056</c:v>
                </c:pt>
                <c:pt idx="180">
                  <c:v>37091</c:v>
                </c:pt>
                <c:pt idx="181">
                  <c:v>37119</c:v>
                </c:pt>
                <c:pt idx="182">
                  <c:v>37147</c:v>
                </c:pt>
                <c:pt idx="183">
                  <c:v>37175</c:v>
                </c:pt>
                <c:pt idx="184">
                  <c:v>37203</c:v>
                </c:pt>
                <c:pt idx="185">
                  <c:v>37238</c:v>
                </c:pt>
                <c:pt idx="186">
                  <c:v>37301</c:v>
                </c:pt>
                <c:pt idx="187">
                  <c:v>37329</c:v>
                </c:pt>
                <c:pt idx="188">
                  <c:v>37364</c:v>
                </c:pt>
                <c:pt idx="189">
                  <c:v>37392</c:v>
                </c:pt>
                <c:pt idx="190">
                  <c:v>37420</c:v>
                </c:pt>
                <c:pt idx="191">
                  <c:v>37434</c:v>
                </c:pt>
                <c:pt idx="192">
                  <c:v>37448</c:v>
                </c:pt>
                <c:pt idx="193">
                  <c:v>37461</c:v>
                </c:pt>
                <c:pt idx="194">
                  <c:v>37497</c:v>
                </c:pt>
                <c:pt idx="195">
                  <c:v>37525</c:v>
                </c:pt>
                <c:pt idx="196">
                  <c:v>37553</c:v>
                </c:pt>
                <c:pt idx="197">
                  <c:v>37574</c:v>
                </c:pt>
                <c:pt idx="198">
                  <c:v>37602</c:v>
                </c:pt>
                <c:pt idx="199">
                  <c:v>37665</c:v>
                </c:pt>
                <c:pt idx="200">
                  <c:v>37703</c:v>
                </c:pt>
                <c:pt idx="201">
                  <c:v>37721</c:v>
                </c:pt>
                <c:pt idx="202">
                  <c:v>37756</c:v>
                </c:pt>
                <c:pt idx="203">
                  <c:v>37784</c:v>
                </c:pt>
                <c:pt idx="204">
                  <c:v>37812</c:v>
                </c:pt>
                <c:pt idx="205">
                  <c:v>37847</c:v>
                </c:pt>
                <c:pt idx="206">
                  <c:v>37875</c:v>
                </c:pt>
                <c:pt idx="207">
                  <c:v>37903</c:v>
                </c:pt>
                <c:pt idx="208">
                  <c:v>37931</c:v>
                </c:pt>
                <c:pt idx="209">
                  <c:v>37966</c:v>
                </c:pt>
                <c:pt idx="210">
                  <c:v>38031</c:v>
                </c:pt>
                <c:pt idx="211">
                  <c:v>38064</c:v>
                </c:pt>
                <c:pt idx="212" formatCode="dd-mm-yy">
                  <c:v>38099</c:v>
                </c:pt>
                <c:pt idx="213" formatCode="dd-mm-yy">
                  <c:v>38127</c:v>
                </c:pt>
                <c:pt idx="214" formatCode="dd-mm-yy">
                  <c:v>38155</c:v>
                </c:pt>
                <c:pt idx="215" formatCode="dd-mm-yy">
                  <c:v>38176</c:v>
                </c:pt>
                <c:pt idx="216" formatCode="dd-mm-yy">
                  <c:v>38211</c:v>
                </c:pt>
                <c:pt idx="217" formatCode="dd-mm-yy">
                  <c:v>38239</c:v>
                </c:pt>
                <c:pt idx="218" formatCode="dd-mm-yy">
                  <c:v>38267</c:v>
                </c:pt>
                <c:pt idx="219" formatCode="dd-mm-yy">
                  <c:v>38302</c:v>
                </c:pt>
                <c:pt idx="220" formatCode="dd-mm-yy">
                  <c:v>38330</c:v>
                </c:pt>
                <c:pt idx="221" formatCode="dd-mm-yy">
                  <c:v>38393</c:v>
                </c:pt>
                <c:pt idx="222" formatCode="dd-mm-yy">
                  <c:v>38428</c:v>
                </c:pt>
                <c:pt idx="223" formatCode="dd-mm-yy">
                  <c:v>38456</c:v>
                </c:pt>
                <c:pt idx="224" formatCode="dd-mm-yy">
                  <c:v>38484</c:v>
                </c:pt>
                <c:pt idx="225" formatCode="dd-mm-yy">
                  <c:v>38519</c:v>
                </c:pt>
                <c:pt idx="226" formatCode="dd-mm-yy">
                  <c:v>38547</c:v>
                </c:pt>
                <c:pt idx="227" formatCode="dd-mm-yy">
                  <c:v>38568</c:v>
                </c:pt>
                <c:pt idx="228" formatCode="dd-mm-yy">
                  <c:v>38582</c:v>
                </c:pt>
                <c:pt idx="229" formatCode="dd-mm-yy">
                  <c:v>38589</c:v>
                </c:pt>
                <c:pt idx="230" formatCode="dd-mm-yy">
                  <c:v>38596</c:v>
                </c:pt>
                <c:pt idx="231" formatCode="dd-mm-yy">
                  <c:v>38603</c:v>
                </c:pt>
                <c:pt idx="232" formatCode="dd-mm-yy">
                  <c:v>38609</c:v>
                </c:pt>
                <c:pt idx="233" formatCode="dd-mm-yy">
                  <c:v>38673</c:v>
                </c:pt>
                <c:pt idx="234" formatCode="dd-mm-yy">
                  <c:v>38694</c:v>
                </c:pt>
                <c:pt idx="235" formatCode="dd-mm-yy">
                  <c:v>38764</c:v>
                </c:pt>
                <c:pt idx="236" formatCode="dd-mm-yy">
                  <c:v>38799</c:v>
                </c:pt>
                <c:pt idx="237" formatCode="dd-mm-yy">
                  <c:v>38862</c:v>
                </c:pt>
                <c:pt idx="238" formatCode="dd-mm-yy">
                  <c:v>38911</c:v>
                </c:pt>
                <c:pt idx="239" formatCode="dd-mm-yy">
                  <c:v>38939</c:v>
                </c:pt>
                <c:pt idx="240" formatCode="dd-mm-yy">
                  <c:v>38981</c:v>
                </c:pt>
                <c:pt idx="241" formatCode="dd-mm-yy">
                  <c:v>39009</c:v>
                </c:pt>
                <c:pt idx="242" formatCode="dd-mm-yy">
                  <c:v>39128</c:v>
                </c:pt>
                <c:pt idx="243" formatCode="dd-mm-yy">
                  <c:v>39163</c:v>
                </c:pt>
                <c:pt idx="244" formatCode="dd-mm-yy">
                  <c:v>39191</c:v>
                </c:pt>
                <c:pt idx="245" formatCode="dd-mm-yy">
                  <c:v>39226</c:v>
                </c:pt>
                <c:pt idx="246" formatCode="dd-mm-yy">
                  <c:v>39268</c:v>
                </c:pt>
                <c:pt idx="247" formatCode="dd-mm-yy">
                  <c:v>39303</c:v>
                </c:pt>
                <c:pt idx="248" formatCode="dd-mm-yy">
                  <c:v>39338</c:v>
                </c:pt>
                <c:pt idx="249" formatCode="dd-mm-yy">
                  <c:v>39366</c:v>
                </c:pt>
                <c:pt idx="250" formatCode="dd-mm-yy">
                  <c:v>39429</c:v>
                </c:pt>
                <c:pt idx="251" formatCode="dd-mm-yy">
                  <c:v>39492</c:v>
                </c:pt>
                <c:pt idx="252" formatCode="dd-mm-yy">
                  <c:v>39520</c:v>
                </c:pt>
                <c:pt idx="253" formatCode="dd-mm-yy">
                  <c:v>39555</c:v>
                </c:pt>
                <c:pt idx="254" formatCode="dd-mm-yy">
                  <c:v>39597</c:v>
                </c:pt>
                <c:pt idx="255" formatCode="dd-mm-yy">
                  <c:v>39618</c:v>
                </c:pt>
                <c:pt idx="256" formatCode="dd-mm-yy">
                  <c:v>39646</c:v>
                </c:pt>
                <c:pt idx="257" formatCode="dd-mm-yy">
                  <c:v>39674</c:v>
                </c:pt>
                <c:pt idx="258" formatCode="dd-mm-yy">
                  <c:v>39702</c:v>
                </c:pt>
                <c:pt idx="259" formatCode="dd-mm-yy">
                  <c:v>39723</c:v>
                </c:pt>
                <c:pt idx="260" formatCode="dd-mm-yy">
                  <c:v>39730</c:v>
                </c:pt>
                <c:pt idx="261" formatCode="dd-mm-yy">
                  <c:v>39737</c:v>
                </c:pt>
                <c:pt idx="262" formatCode="dd-mm-yy">
                  <c:v>39744</c:v>
                </c:pt>
                <c:pt idx="263" formatCode="dd-mm-yy">
                  <c:v>39755</c:v>
                </c:pt>
                <c:pt idx="264" formatCode="dd-mm-yy">
                  <c:v>39863</c:v>
                </c:pt>
                <c:pt idx="265" formatCode="dd-mm-yy">
                  <c:v>39905</c:v>
                </c:pt>
                <c:pt idx="266" formatCode="dd-mm-yy">
                  <c:v>40024</c:v>
                </c:pt>
                <c:pt idx="267" formatCode="dd-mm-yy">
                  <c:v>40080</c:v>
                </c:pt>
                <c:pt idx="268" formatCode="dd-mm-yy">
                  <c:v>40142</c:v>
                </c:pt>
                <c:pt idx="269" formatCode="dd-mm-yy">
                  <c:v>40226</c:v>
                </c:pt>
                <c:pt idx="270" formatCode="dd-mm-yy">
                  <c:v>40282</c:v>
                </c:pt>
                <c:pt idx="271" formatCode="dd-mm-yy">
                  <c:v>40324</c:v>
                </c:pt>
                <c:pt idx="272" formatCode="dd-mm-yy">
                  <c:v>40394</c:v>
                </c:pt>
                <c:pt idx="273" formatCode="dd-mm-yy">
                  <c:v>40444</c:v>
                </c:pt>
                <c:pt idx="274" formatCode="dd-mm-yy">
                  <c:v>40527</c:v>
                </c:pt>
                <c:pt idx="275" formatCode="dd-mm-yy">
                  <c:v>40591</c:v>
                </c:pt>
                <c:pt idx="276" formatCode="dd-mm-yy">
                  <c:v>40639</c:v>
                </c:pt>
                <c:pt idx="277" formatCode="dd-mm-yy">
                  <c:v>40689</c:v>
                </c:pt>
                <c:pt idx="278" formatCode="dd-mm-yy">
                  <c:v>40737</c:v>
                </c:pt>
                <c:pt idx="279" formatCode="dd-mm-yy">
                  <c:v>40773</c:v>
                </c:pt>
                <c:pt idx="280" formatCode="dd-mm-yy">
                  <c:v>40814</c:v>
                </c:pt>
                <c:pt idx="281" formatCode="dd-mm-yy">
                  <c:v>40849</c:v>
                </c:pt>
                <c:pt idx="282" formatCode="dd-mm-yy">
                  <c:v>40856</c:v>
                </c:pt>
                <c:pt idx="283" formatCode="dd-mm-yy">
                  <c:v>40863</c:v>
                </c:pt>
                <c:pt idx="284" formatCode="dd-mm-yy">
                  <c:v>40870</c:v>
                </c:pt>
                <c:pt idx="285" formatCode="dd-mm-yy">
                  <c:v>40997</c:v>
                </c:pt>
                <c:pt idx="286" formatCode="dd-mm-yy">
                  <c:v>41060</c:v>
                </c:pt>
                <c:pt idx="287" formatCode="dd-mm-yy">
                  <c:v>41122</c:v>
                </c:pt>
                <c:pt idx="288" formatCode="dd-mm-yy">
                  <c:v>41171</c:v>
                </c:pt>
                <c:pt idx="289" formatCode="dd-mm-yy">
                  <c:v>41214</c:v>
                </c:pt>
                <c:pt idx="290" formatCode="dd-mm-yy">
                  <c:v>41242</c:v>
                </c:pt>
                <c:pt idx="291" formatCode="dd-mm-yy">
                  <c:v>41318</c:v>
                </c:pt>
                <c:pt idx="292" formatCode="dd-mm-yy">
                  <c:v>41382</c:v>
                </c:pt>
                <c:pt idx="293" formatCode="dd-mm-yy">
                  <c:v>41416</c:v>
                </c:pt>
                <c:pt idx="294" formatCode="dd-mm-yy">
                  <c:v>41487</c:v>
                </c:pt>
                <c:pt idx="295" formatCode="dd-mm-yy">
                  <c:v>41535</c:v>
                </c:pt>
                <c:pt idx="296" formatCode="dd-mm-yy">
                  <c:v>41570</c:v>
                </c:pt>
                <c:pt idx="297" formatCode="dd-mm-yy">
                  <c:v>41689</c:v>
                </c:pt>
                <c:pt idx="298" formatCode="dd-mm-yy">
                  <c:v>41724</c:v>
                </c:pt>
                <c:pt idx="299" formatCode="dd-mm-yy">
                  <c:v>41780</c:v>
                </c:pt>
                <c:pt idx="300" formatCode="dd-mm-yy">
                  <c:v>41816</c:v>
                </c:pt>
                <c:pt idx="301" formatCode="dd-mm-yy">
                  <c:v>41843</c:v>
                </c:pt>
                <c:pt idx="302" formatCode="dd-mm-yy">
                  <c:v>41864</c:v>
                </c:pt>
                <c:pt idx="303" formatCode="dd-mm-yy">
                  <c:v>41878</c:v>
                </c:pt>
                <c:pt idx="304" formatCode="dd-mm-yy">
                  <c:v>41885</c:v>
                </c:pt>
                <c:pt idx="305" formatCode="dd-mm-yy">
                  <c:v>41892</c:v>
                </c:pt>
                <c:pt idx="306" formatCode="dd-mm-yy">
                  <c:v>41899</c:v>
                </c:pt>
                <c:pt idx="307" formatCode="dd-mm-yy">
                  <c:v>42053</c:v>
                </c:pt>
                <c:pt idx="308" formatCode="dd-mm-yy">
                  <c:v>42109</c:v>
                </c:pt>
                <c:pt idx="309" formatCode="dd-mm-yy">
                  <c:v>42151</c:v>
                </c:pt>
                <c:pt idx="310" formatCode="dd-mm-yy">
                  <c:v>42200</c:v>
                </c:pt>
                <c:pt idx="311" formatCode="dd-mm-yy">
                  <c:v>42249</c:v>
                </c:pt>
                <c:pt idx="312" formatCode="dd-mm-yy">
                  <c:v>42291</c:v>
                </c:pt>
                <c:pt idx="313" formatCode="dd-mm-yy">
                  <c:v>42417</c:v>
                </c:pt>
                <c:pt idx="314" formatCode="dd-mm-yy">
                  <c:v>42466</c:v>
                </c:pt>
                <c:pt idx="315" formatCode="dd-mm-yy">
                  <c:v>42523</c:v>
                </c:pt>
              </c:numCache>
            </c:numRef>
          </c:cat>
          <c:val>
            <c:numRef>
              <c:f>'Opp Ldrs'!$H$2:$H$317</c:f>
              <c:numCache>
                <c:formatCode>General</c:formatCode>
                <c:ptCount val="316"/>
                <c:pt idx="208" formatCode="0%">
                  <c:v>0.15</c:v>
                </c:pt>
                <c:pt idx="209" formatCode="0%">
                  <c:v>0.13</c:v>
                </c:pt>
                <c:pt idx="210" formatCode="0%">
                  <c:v>0.24</c:v>
                </c:pt>
                <c:pt idx="211" formatCode="0%">
                  <c:v>0.28999999999999998</c:v>
                </c:pt>
                <c:pt idx="212" formatCode="0%">
                  <c:v>0.31</c:v>
                </c:pt>
                <c:pt idx="213" formatCode="0%">
                  <c:v>0.32</c:v>
                </c:pt>
                <c:pt idx="214" formatCode="0%">
                  <c:v>0.31</c:v>
                </c:pt>
                <c:pt idx="215" formatCode="0%">
                  <c:v>0.32</c:v>
                </c:pt>
                <c:pt idx="216" formatCode="0%">
                  <c:v>0.25</c:v>
                </c:pt>
                <c:pt idx="217" formatCode="0%">
                  <c:v>0.26</c:v>
                </c:pt>
                <c:pt idx="218" formatCode="0%">
                  <c:v>0.24</c:v>
                </c:pt>
                <c:pt idx="219" formatCode="0%">
                  <c:v>0.2</c:v>
                </c:pt>
                <c:pt idx="220" formatCode="0%">
                  <c:v>0.21</c:v>
                </c:pt>
                <c:pt idx="221" formatCode="0%">
                  <c:v>0.19</c:v>
                </c:pt>
                <c:pt idx="222" formatCode="0%">
                  <c:v>0.16</c:v>
                </c:pt>
                <c:pt idx="223" formatCode="0%">
                  <c:v>0.2</c:v>
                </c:pt>
                <c:pt idx="224" formatCode="0%">
                  <c:v>0.15</c:v>
                </c:pt>
                <c:pt idx="225" formatCode="0%">
                  <c:v>0.2</c:v>
                </c:pt>
                <c:pt idx="226" formatCode="0%">
                  <c:v>0.2</c:v>
                </c:pt>
                <c:pt idx="227" formatCode="0%">
                  <c:v>0.25</c:v>
                </c:pt>
                <c:pt idx="228" formatCode="0%">
                  <c:v>0.21</c:v>
                </c:pt>
                <c:pt idx="229" formatCode="0%">
                  <c:v>0.27</c:v>
                </c:pt>
                <c:pt idx="230" formatCode="0%">
                  <c:v>0.31</c:v>
                </c:pt>
                <c:pt idx="231" formatCode="0%">
                  <c:v>0.3</c:v>
                </c:pt>
                <c:pt idx="232" formatCode="0%">
                  <c:v>0.3</c:v>
                </c:pt>
                <c:pt idx="233" formatCode="0%">
                  <c:v>0.24</c:v>
                </c:pt>
                <c:pt idx="234" formatCode="0%">
                  <c:v>0.2</c:v>
                </c:pt>
                <c:pt idx="235" formatCode="0%">
                  <c:v>0.18</c:v>
                </c:pt>
                <c:pt idx="236" formatCode="0%">
                  <c:v>0.19</c:v>
                </c:pt>
                <c:pt idx="237" formatCode="0%">
                  <c:v>0.18</c:v>
                </c:pt>
                <c:pt idx="238" formatCode="0%">
                  <c:v>0.14000000000000001</c:v>
                </c:pt>
                <c:pt idx="239" formatCode="0%">
                  <c:v>0.15</c:v>
                </c:pt>
                <c:pt idx="240" formatCode="0%">
                  <c:v>0.18</c:v>
                </c:pt>
                <c:pt idx="241" formatCode="0%">
                  <c:v>0.17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87E-411B-99DC-E7C79C404B35}"/>
            </c:ext>
          </c:extLst>
        </c:ser>
        <c:ser>
          <c:idx val="7"/>
          <c:order val="7"/>
          <c:tx>
            <c:strRef>
              <c:f>'Opp Ldrs'!$I$1</c:f>
              <c:strCache>
                <c:ptCount val="1"/>
                <c:pt idx="0">
                  <c:v>Key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'Opp Ldrs'!$A$2:$A$317</c:f>
              <c:numCache>
                <c:formatCode>dd-mmm-yy</c:formatCode>
                <c:ptCount val="316"/>
                <c:pt idx="0">
                  <c:v>31017</c:v>
                </c:pt>
                <c:pt idx="1">
                  <c:v>31136</c:v>
                </c:pt>
                <c:pt idx="2">
                  <c:v>31192</c:v>
                </c:pt>
                <c:pt idx="3">
                  <c:v>31220</c:v>
                </c:pt>
                <c:pt idx="4">
                  <c:v>31248</c:v>
                </c:pt>
                <c:pt idx="5">
                  <c:v>31276</c:v>
                </c:pt>
                <c:pt idx="6">
                  <c:v>31339</c:v>
                </c:pt>
                <c:pt idx="7">
                  <c:v>31374</c:v>
                </c:pt>
                <c:pt idx="8">
                  <c:v>31395</c:v>
                </c:pt>
                <c:pt idx="9">
                  <c:v>31451</c:v>
                </c:pt>
                <c:pt idx="10">
                  <c:v>31472</c:v>
                </c:pt>
                <c:pt idx="11">
                  <c:v>31507</c:v>
                </c:pt>
                <c:pt idx="12">
                  <c:v>31535</c:v>
                </c:pt>
                <c:pt idx="13">
                  <c:v>31577</c:v>
                </c:pt>
                <c:pt idx="14">
                  <c:v>31605</c:v>
                </c:pt>
                <c:pt idx="15">
                  <c:v>31640</c:v>
                </c:pt>
                <c:pt idx="16">
                  <c:v>31668</c:v>
                </c:pt>
                <c:pt idx="17">
                  <c:v>31703</c:v>
                </c:pt>
                <c:pt idx="18">
                  <c:v>31738</c:v>
                </c:pt>
                <c:pt idx="19">
                  <c:v>31752</c:v>
                </c:pt>
                <c:pt idx="20">
                  <c:v>31808</c:v>
                </c:pt>
                <c:pt idx="21">
                  <c:v>31836</c:v>
                </c:pt>
                <c:pt idx="22">
                  <c:v>31864</c:v>
                </c:pt>
                <c:pt idx="23">
                  <c:v>31892</c:v>
                </c:pt>
                <c:pt idx="24">
                  <c:v>31920</c:v>
                </c:pt>
                <c:pt idx="25">
                  <c:v>31948</c:v>
                </c:pt>
                <c:pt idx="26">
                  <c:v>31983</c:v>
                </c:pt>
                <c:pt idx="27">
                  <c:v>31997</c:v>
                </c:pt>
                <c:pt idx="28">
                  <c:v>32025</c:v>
                </c:pt>
                <c:pt idx="29">
                  <c:v>32046</c:v>
                </c:pt>
                <c:pt idx="30">
                  <c:v>32109</c:v>
                </c:pt>
                <c:pt idx="31">
                  <c:v>32186</c:v>
                </c:pt>
                <c:pt idx="32">
                  <c:v>32214</c:v>
                </c:pt>
                <c:pt idx="33">
                  <c:v>32242</c:v>
                </c:pt>
                <c:pt idx="34">
                  <c:v>32284</c:v>
                </c:pt>
                <c:pt idx="35">
                  <c:v>32319</c:v>
                </c:pt>
                <c:pt idx="36">
                  <c:v>32347</c:v>
                </c:pt>
                <c:pt idx="37">
                  <c:v>32375</c:v>
                </c:pt>
                <c:pt idx="38">
                  <c:v>32403</c:v>
                </c:pt>
                <c:pt idx="39">
                  <c:v>32431</c:v>
                </c:pt>
                <c:pt idx="40">
                  <c:v>32466</c:v>
                </c:pt>
                <c:pt idx="41">
                  <c:v>32487</c:v>
                </c:pt>
                <c:pt idx="42">
                  <c:v>32550</c:v>
                </c:pt>
                <c:pt idx="43">
                  <c:v>32599</c:v>
                </c:pt>
                <c:pt idx="44">
                  <c:v>32641</c:v>
                </c:pt>
                <c:pt idx="45">
                  <c:v>32669</c:v>
                </c:pt>
                <c:pt idx="46">
                  <c:v>32690</c:v>
                </c:pt>
                <c:pt idx="47">
                  <c:v>32725</c:v>
                </c:pt>
                <c:pt idx="48">
                  <c:v>32752</c:v>
                </c:pt>
                <c:pt idx="49">
                  <c:v>32788</c:v>
                </c:pt>
                <c:pt idx="50">
                  <c:v>32808</c:v>
                </c:pt>
                <c:pt idx="51">
                  <c:v>32830</c:v>
                </c:pt>
                <c:pt idx="52">
                  <c:v>32851</c:v>
                </c:pt>
                <c:pt idx="53">
                  <c:v>32914</c:v>
                </c:pt>
                <c:pt idx="54">
                  <c:v>32942</c:v>
                </c:pt>
                <c:pt idx="55">
                  <c:v>32970</c:v>
                </c:pt>
                <c:pt idx="56">
                  <c:v>32998</c:v>
                </c:pt>
                <c:pt idx="57">
                  <c:v>33033</c:v>
                </c:pt>
                <c:pt idx="58">
                  <c:v>33061</c:v>
                </c:pt>
                <c:pt idx="59">
                  <c:v>33090</c:v>
                </c:pt>
                <c:pt idx="60">
                  <c:v>33124</c:v>
                </c:pt>
                <c:pt idx="61">
                  <c:v>33143</c:v>
                </c:pt>
                <c:pt idx="62">
                  <c:v>33159</c:v>
                </c:pt>
                <c:pt idx="63">
                  <c:v>33165</c:v>
                </c:pt>
                <c:pt idx="64">
                  <c:v>33215</c:v>
                </c:pt>
                <c:pt idx="65">
                  <c:v>33271</c:v>
                </c:pt>
                <c:pt idx="66">
                  <c:v>33306</c:v>
                </c:pt>
                <c:pt idx="67">
                  <c:v>33334</c:v>
                </c:pt>
                <c:pt idx="68">
                  <c:v>33364</c:v>
                </c:pt>
                <c:pt idx="69">
                  <c:v>33397</c:v>
                </c:pt>
                <c:pt idx="70">
                  <c:v>33425</c:v>
                </c:pt>
                <c:pt idx="71">
                  <c:v>33453</c:v>
                </c:pt>
                <c:pt idx="72">
                  <c:v>33481</c:v>
                </c:pt>
                <c:pt idx="73">
                  <c:v>33530</c:v>
                </c:pt>
                <c:pt idx="74">
                  <c:v>33565</c:v>
                </c:pt>
                <c:pt idx="75">
                  <c:v>33579</c:v>
                </c:pt>
                <c:pt idx="76">
                  <c:v>33635</c:v>
                </c:pt>
                <c:pt idx="77">
                  <c:v>33670</c:v>
                </c:pt>
                <c:pt idx="78">
                  <c:v>33698</c:v>
                </c:pt>
                <c:pt idx="79">
                  <c:v>33723</c:v>
                </c:pt>
                <c:pt idx="80">
                  <c:v>33761</c:v>
                </c:pt>
                <c:pt idx="81">
                  <c:v>33788</c:v>
                </c:pt>
                <c:pt idx="82">
                  <c:v>33824</c:v>
                </c:pt>
                <c:pt idx="83">
                  <c:v>33852</c:v>
                </c:pt>
                <c:pt idx="84">
                  <c:v>33880</c:v>
                </c:pt>
                <c:pt idx="85">
                  <c:v>33915</c:v>
                </c:pt>
                <c:pt idx="86">
                  <c:v>33943</c:v>
                </c:pt>
                <c:pt idx="87">
                  <c:v>34006</c:v>
                </c:pt>
                <c:pt idx="88">
                  <c:v>34034</c:v>
                </c:pt>
                <c:pt idx="89">
                  <c:v>34062</c:v>
                </c:pt>
                <c:pt idx="90">
                  <c:v>34090</c:v>
                </c:pt>
                <c:pt idx="91">
                  <c:v>34118</c:v>
                </c:pt>
                <c:pt idx="92">
                  <c:v>34153</c:v>
                </c:pt>
                <c:pt idx="93">
                  <c:v>34169</c:v>
                </c:pt>
                <c:pt idx="94">
                  <c:v>34185</c:v>
                </c:pt>
                <c:pt idx="95">
                  <c:v>34216</c:v>
                </c:pt>
                <c:pt idx="96">
                  <c:v>34244</c:v>
                </c:pt>
                <c:pt idx="97">
                  <c:v>34258</c:v>
                </c:pt>
                <c:pt idx="98">
                  <c:v>34272</c:v>
                </c:pt>
                <c:pt idx="99">
                  <c:v>34307</c:v>
                </c:pt>
                <c:pt idx="100">
                  <c:v>34369</c:v>
                </c:pt>
                <c:pt idx="101">
                  <c:v>34398</c:v>
                </c:pt>
                <c:pt idx="102">
                  <c:v>34419</c:v>
                </c:pt>
                <c:pt idx="103">
                  <c:v>34461</c:v>
                </c:pt>
                <c:pt idx="104">
                  <c:v>34482</c:v>
                </c:pt>
                <c:pt idx="105">
                  <c:v>34517</c:v>
                </c:pt>
                <c:pt idx="106">
                  <c:v>34545</c:v>
                </c:pt>
                <c:pt idx="107">
                  <c:v>34580</c:v>
                </c:pt>
                <c:pt idx="108">
                  <c:v>34608</c:v>
                </c:pt>
                <c:pt idx="109">
                  <c:v>34636</c:v>
                </c:pt>
                <c:pt idx="110">
                  <c:v>34671</c:v>
                </c:pt>
                <c:pt idx="111">
                  <c:v>34828</c:v>
                </c:pt>
                <c:pt idx="112">
                  <c:v>34865</c:v>
                </c:pt>
                <c:pt idx="113">
                  <c:v>34897</c:v>
                </c:pt>
                <c:pt idx="114">
                  <c:v>34924</c:v>
                </c:pt>
                <c:pt idx="115">
                  <c:v>34949</c:v>
                </c:pt>
                <c:pt idx="116">
                  <c:v>34979</c:v>
                </c:pt>
                <c:pt idx="117">
                  <c:v>35017</c:v>
                </c:pt>
                <c:pt idx="118">
                  <c:v>35116</c:v>
                </c:pt>
                <c:pt idx="119">
                  <c:v>35142</c:v>
                </c:pt>
                <c:pt idx="120">
                  <c:v>35173</c:v>
                </c:pt>
                <c:pt idx="121">
                  <c:v>35201</c:v>
                </c:pt>
                <c:pt idx="122">
                  <c:v>35230</c:v>
                </c:pt>
                <c:pt idx="123">
                  <c:v>35265</c:v>
                </c:pt>
                <c:pt idx="124">
                  <c:v>35279</c:v>
                </c:pt>
                <c:pt idx="125">
                  <c:v>35292</c:v>
                </c:pt>
                <c:pt idx="126">
                  <c:v>35306</c:v>
                </c:pt>
                <c:pt idx="127">
                  <c:v>35320</c:v>
                </c:pt>
                <c:pt idx="128">
                  <c:v>35334</c:v>
                </c:pt>
                <c:pt idx="129">
                  <c:v>35341</c:v>
                </c:pt>
                <c:pt idx="130">
                  <c:v>35474</c:v>
                </c:pt>
                <c:pt idx="131">
                  <c:v>35502</c:v>
                </c:pt>
                <c:pt idx="132">
                  <c:v>35531</c:v>
                </c:pt>
                <c:pt idx="133">
                  <c:v>35558</c:v>
                </c:pt>
                <c:pt idx="134">
                  <c:v>35600</c:v>
                </c:pt>
                <c:pt idx="135">
                  <c:v>35621</c:v>
                </c:pt>
                <c:pt idx="136">
                  <c:v>35649</c:v>
                </c:pt>
                <c:pt idx="137">
                  <c:v>35691</c:v>
                </c:pt>
                <c:pt idx="138">
                  <c:v>35719</c:v>
                </c:pt>
                <c:pt idx="139">
                  <c:v>35738</c:v>
                </c:pt>
                <c:pt idx="140">
                  <c:v>35747</c:v>
                </c:pt>
                <c:pt idx="141">
                  <c:v>35775</c:v>
                </c:pt>
                <c:pt idx="142">
                  <c:v>35838</c:v>
                </c:pt>
                <c:pt idx="143">
                  <c:v>35873</c:v>
                </c:pt>
                <c:pt idx="144">
                  <c:v>35908</c:v>
                </c:pt>
                <c:pt idx="145">
                  <c:v>35929</c:v>
                </c:pt>
                <c:pt idx="146">
                  <c:v>35964</c:v>
                </c:pt>
                <c:pt idx="147">
                  <c:v>35985</c:v>
                </c:pt>
                <c:pt idx="148">
                  <c:v>36013</c:v>
                </c:pt>
                <c:pt idx="149">
                  <c:v>36055</c:v>
                </c:pt>
                <c:pt idx="150">
                  <c:v>36083</c:v>
                </c:pt>
                <c:pt idx="151">
                  <c:v>36111</c:v>
                </c:pt>
                <c:pt idx="152">
                  <c:v>36139</c:v>
                </c:pt>
                <c:pt idx="153">
                  <c:v>36202</c:v>
                </c:pt>
                <c:pt idx="154">
                  <c:v>36237</c:v>
                </c:pt>
                <c:pt idx="155">
                  <c:v>36274</c:v>
                </c:pt>
                <c:pt idx="156">
                  <c:v>36293</c:v>
                </c:pt>
                <c:pt idx="157">
                  <c:v>36328</c:v>
                </c:pt>
                <c:pt idx="158">
                  <c:v>36349</c:v>
                </c:pt>
                <c:pt idx="159">
                  <c:v>36377</c:v>
                </c:pt>
                <c:pt idx="160">
                  <c:v>36419</c:v>
                </c:pt>
                <c:pt idx="161">
                  <c:v>36447</c:v>
                </c:pt>
                <c:pt idx="162">
                  <c:v>36475</c:v>
                </c:pt>
                <c:pt idx="163">
                  <c:v>36488</c:v>
                </c:pt>
                <c:pt idx="164">
                  <c:v>36580</c:v>
                </c:pt>
                <c:pt idx="165">
                  <c:v>36601</c:v>
                </c:pt>
                <c:pt idx="166">
                  <c:v>36629</c:v>
                </c:pt>
                <c:pt idx="167">
                  <c:v>36657</c:v>
                </c:pt>
                <c:pt idx="168">
                  <c:v>36698</c:v>
                </c:pt>
                <c:pt idx="169">
                  <c:v>36720</c:v>
                </c:pt>
                <c:pt idx="170">
                  <c:v>36755</c:v>
                </c:pt>
                <c:pt idx="171">
                  <c:v>36783</c:v>
                </c:pt>
                <c:pt idx="172">
                  <c:v>36811</c:v>
                </c:pt>
                <c:pt idx="173">
                  <c:v>36853</c:v>
                </c:pt>
                <c:pt idx="174">
                  <c:v>36874</c:v>
                </c:pt>
                <c:pt idx="175">
                  <c:v>36937</c:v>
                </c:pt>
                <c:pt idx="176">
                  <c:v>36958</c:v>
                </c:pt>
                <c:pt idx="177">
                  <c:v>36986</c:v>
                </c:pt>
                <c:pt idx="178">
                  <c:v>37021</c:v>
                </c:pt>
                <c:pt idx="179">
                  <c:v>37056</c:v>
                </c:pt>
                <c:pt idx="180">
                  <c:v>37091</c:v>
                </c:pt>
                <c:pt idx="181">
                  <c:v>37119</c:v>
                </c:pt>
                <c:pt idx="182">
                  <c:v>37147</c:v>
                </c:pt>
                <c:pt idx="183">
                  <c:v>37175</c:v>
                </c:pt>
                <c:pt idx="184">
                  <c:v>37203</c:v>
                </c:pt>
                <c:pt idx="185">
                  <c:v>37238</c:v>
                </c:pt>
                <c:pt idx="186">
                  <c:v>37301</c:v>
                </c:pt>
                <c:pt idx="187">
                  <c:v>37329</c:v>
                </c:pt>
                <c:pt idx="188">
                  <c:v>37364</c:v>
                </c:pt>
                <c:pt idx="189">
                  <c:v>37392</c:v>
                </c:pt>
                <c:pt idx="190">
                  <c:v>37420</c:v>
                </c:pt>
                <c:pt idx="191">
                  <c:v>37434</c:v>
                </c:pt>
                <c:pt idx="192">
                  <c:v>37448</c:v>
                </c:pt>
                <c:pt idx="193">
                  <c:v>37461</c:v>
                </c:pt>
                <c:pt idx="194">
                  <c:v>37497</c:v>
                </c:pt>
                <c:pt idx="195">
                  <c:v>37525</c:v>
                </c:pt>
                <c:pt idx="196">
                  <c:v>37553</c:v>
                </c:pt>
                <c:pt idx="197">
                  <c:v>37574</c:v>
                </c:pt>
                <c:pt idx="198">
                  <c:v>37602</c:v>
                </c:pt>
                <c:pt idx="199">
                  <c:v>37665</c:v>
                </c:pt>
                <c:pt idx="200">
                  <c:v>37703</c:v>
                </c:pt>
                <c:pt idx="201">
                  <c:v>37721</c:v>
                </c:pt>
                <c:pt idx="202">
                  <c:v>37756</c:v>
                </c:pt>
                <c:pt idx="203">
                  <c:v>37784</c:v>
                </c:pt>
                <c:pt idx="204">
                  <c:v>37812</c:v>
                </c:pt>
                <c:pt idx="205">
                  <c:v>37847</c:v>
                </c:pt>
                <c:pt idx="206">
                  <c:v>37875</c:v>
                </c:pt>
                <c:pt idx="207">
                  <c:v>37903</c:v>
                </c:pt>
                <c:pt idx="208">
                  <c:v>37931</c:v>
                </c:pt>
                <c:pt idx="209">
                  <c:v>37966</c:v>
                </c:pt>
                <c:pt idx="210">
                  <c:v>38031</c:v>
                </c:pt>
                <c:pt idx="211">
                  <c:v>38064</c:v>
                </c:pt>
                <c:pt idx="212" formatCode="dd-mm-yy">
                  <c:v>38099</c:v>
                </c:pt>
                <c:pt idx="213" formatCode="dd-mm-yy">
                  <c:v>38127</c:v>
                </c:pt>
                <c:pt idx="214" formatCode="dd-mm-yy">
                  <c:v>38155</c:v>
                </c:pt>
                <c:pt idx="215" formatCode="dd-mm-yy">
                  <c:v>38176</c:v>
                </c:pt>
                <c:pt idx="216" formatCode="dd-mm-yy">
                  <c:v>38211</c:v>
                </c:pt>
                <c:pt idx="217" formatCode="dd-mm-yy">
                  <c:v>38239</c:v>
                </c:pt>
                <c:pt idx="218" formatCode="dd-mm-yy">
                  <c:v>38267</c:v>
                </c:pt>
                <c:pt idx="219" formatCode="dd-mm-yy">
                  <c:v>38302</c:v>
                </c:pt>
                <c:pt idx="220" formatCode="dd-mm-yy">
                  <c:v>38330</c:v>
                </c:pt>
                <c:pt idx="221" formatCode="dd-mm-yy">
                  <c:v>38393</c:v>
                </c:pt>
                <c:pt idx="222" formatCode="dd-mm-yy">
                  <c:v>38428</c:v>
                </c:pt>
                <c:pt idx="223" formatCode="dd-mm-yy">
                  <c:v>38456</c:v>
                </c:pt>
                <c:pt idx="224" formatCode="dd-mm-yy">
                  <c:v>38484</c:v>
                </c:pt>
                <c:pt idx="225" formatCode="dd-mm-yy">
                  <c:v>38519</c:v>
                </c:pt>
                <c:pt idx="226" formatCode="dd-mm-yy">
                  <c:v>38547</c:v>
                </c:pt>
                <c:pt idx="227" formatCode="dd-mm-yy">
                  <c:v>38568</c:v>
                </c:pt>
                <c:pt idx="228" formatCode="dd-mm-yy">
                  <c:v>38582</c:v>
                </c:pt>
                <c:pt idx="229" formatCode="dd-mm-yy">
                  <c:v>38589</c:v>
                </c:pt>
                <c:pt idx="230" formatCode="dd-mm-yy">
                  <c:v>38596</c:v>
                </c:pt>
                <c:pt idx="231" formatCode="dd-mm-yy">
                  <c:v>38603</c:v>
                </c:pt>
                <c:pt idx="232" formatCode="dd-mm-yy">
                  <c:v>38609</c:v>
                </c:pt>
                <c:pt idx="233" formatCode="dd-mm-yy">
                  <c:v>38673</c:v>
                </c:pt>
                <c:pt idx="234" formatCode="dd-mm-yy">
                  <c:v>38694</c:v>
                </c:pt>
                <c:pt idx="235" formatCode="dd-mm-yy">
                  <c:v>38764</c:v>
                </c:pt>
                <c:pt idx="236" formatCode="dd-mm-yy">
                  <c:v>38799</c:v>
                </c:pt>
                <c:pt idx="237" formatCode="dd-mm-yy">
                  <c:v>38862</c:v>
                </c:pt>
                <c:pt idx="238" formatCode="dd-mm-yy">
                  <c:v>38911</c:v>
                </c:pt>
                <c:pt idx="239" formatCode="dd-mm-yy">
                  <c:v>38939</c:v>
                </c:pt>
                <c:pt idx="240" formatCode="dd-mm-yy">
                  <c:v>38981</c:v>
                </c:pt>
                <c:pt idx="241" formatCode="dd-mm-yy">
                  <c:v>39009</c:v>
                </c:pt>
                <c:pt idx="242" formatCode="dd-mm-yy">
                  <c:v>39128</c:v>
                </c:pt>
                <c:pt idx="243" formatCode="dd-mm-yy">
                  <c:v>39163</c:v>
                </c:pt>
                <c:pt idx="244" formatCode="dd-mm-yy">
                  <c:v>39191</c:v>
                </c:pt>
                <c:pt idx="245" formatCode="dd-mm-yy">
                  <c:v>39226</c:v>
                </c:pt>
                <c:pt idx="246" formatCode="dd-mm-yy">
                  <c:v>39268</c:v>
                </c:pt>
                <c:pt idx="247" formatCode="dd-mm-yy">
                  <c:v>39303</c:v>
                </c:pt>
                <c:pt idx="248" formatCode="dd-mm-yy">
                  <c:v>39338</c:v>
                </c:pt>
                <c:pt idx="249" formatCode="dd-mm-yy">
                  <c:v>39366</c:v>
                </c:pt>
                <c:pt idx="250" formatCode="dd-mm-yy">
                  <c:v>39429</c:v>
                </c:pt>
                <c:pt idx="251" formatCode="dd-mm-yy">
                  <c:v>39492</c:v>
                </c:pt>
                <c:pt idx="252" formatCode="dd-mm-yy">
                  <c:v>39520</c:v>
                </c:pt>
                <c:pt idx="253" formatCode="dd-mm-yy">
                  <c:v>39555</c:v>
                </c:pt>
                <c:pt idx="254" formatCode="dd-mm-yy">
                  <c:v>39597</c:v>
                </c:pt>
                <c:pt idx="255" formatCode="dd-mm-yy">
                  <c:v>39618</c:v>
                </c:pt>
                <c:pt idx="256" formatCode="dd-mm-yy">
                  <c:v>39646</c:v>
                </c:pt>
                <c:pt idx="257" formatCode="dd-mm-yy">
                  <c:v>39674</c:v>
                </c:pt>
                <c:pt idx="258" formatCode="dd-mm-yy">
                  <c:v>39702</c:v>
                </c:pt>
                <c:pt idx="259" formatCode="dd-mm-yy">
                  <c:v>39723</c:v>
                </c:pt>
                <c:pt idx="260" formatCode="dd-mm-yy">
                  <c:v>39730</c:v>
                </c:pt>
                <c:pt idx="261" formatCode="dd-mm-yy">
                  <c:v>39737</c:v>
                </c:pt>
                <c:pt idx="262" formatCode="dd-mm-yy">
                  <c:v>39744</c:v>
                </c:pt>
                <c:pt idx="263" formatCode="dd-mm-yy">
                  <c:v>39755</c:v>
                </c:pt>
                <c:pt idx="264" formatCode="dd-mm-yy">
                  <c:v>39863</c:v>
                </c:pt>
                <c:pt idx="265" formatCode="dd-mm-yy">
                  <c:v>39905</c:v>
                </c:pt>
                <c:pt idx="266" formatCode="dd-mm-yy">
                  <c:v>40024</c:v>
                </c:pt>
                <c:pt idx="267" formatCode="dd-mm-yy">
                  <c:v>40080</c:v>
                </c:pt>
                <c:pt idx="268" formatCode="dd-mm-yy">
                  <c:v>40142</c:v>
                </c:pt>
                <c:pt idx="269" formatCode="dd-mm-yy">
                  <c:v>40226</c:v>
                </c:pt>
                <c:pt idx="270" formatCode="dd-mm-yy">
                  <c:v>40282</c:v>
                </c:pt>
                <c:pt idx="271" formatCode="dd-mm-yy">
                  <c:v>40324</c:v>
                </c:pt>
                <c:pt idx="272" formatCode="dd-mm-yy">
                  <c:v>40394</c:v>
                </c:pt>
                <c:pt idx="273" formatCode="dd-mm-yy">
                  <c:v>40444</c:v>
                </c:pt>
                <c:pt idx="274" formatCode="dd-mm-yy">
                  <c:v>40527</c:v>
                </c:pt>
                <c:pt idx="275" formatCode="dd-mm-yy">
                  <c:v>40591</c:v>
                </c:pt>
                <c:pt idx="276" formatCode="dd-mm-yy">
                  <c:v>40639</c:v>
                </c:pt>
                <c:pt idx="277" formatCode="dd-mm-yy">
                  <c:v>40689</c:v>
                </c:pt>
                <c:pt idx="278" formatCode="dd-mm-yy">
                  <c:v>40737</c:v>
                </c:pt>
                <c:pt idx="279" formatCode="dd-mm-yy">
                  <c:v>40773</c:v>
                </c:pt>
                <c:pt idx="280" formatCode="dd-mm-yy">
                  <c:v>40814</c:v>
                </c:pt>
                <c:pt idx="281" formatCode="dd-mm-yy">
                  <c:v>40849</c:v>
                </c:pt>
                <c:pt idx="282" formatCode="dd-mm-yy">
                  <c:v>40856</c:v>
                </c:pt>
                <c:pt idx="283" formatCode="dd-mm-yy">
                  <c:v>40863</c:v>
                </c:pt>
                <c:pt idx="284" formatCode="dd-mm-yy">
                  <c:v>40870</c:v>
                </c:pt>
                <c:pt idx="285" formatCode="dd-mm-yy">
                  <c:v>40997</c:v>
                </c:pt>
                <c:pt idx="286" formatCode="dd-mm-yy">
                  <c:v>41060</c:v>
                </c:pt>
                <c:pt idx="287" formatCode="dd-mm-yy">
                  <c:v>41122</c:v>
                </c:pt>
                <c:pt idx="288" formatCode="dd-mm-yy">
                  <c:v>41171</c:v>
                </c:pt>
                <c:pt idx="289" formatCode="dd-mm-yy">
                  <c:v>41214</c:v>
                </c:pt>
                <c:pt idx="290" formatCode="dd-mm-yy">
                  <c:v>41242</c:v>
                </c:pt>
                <c:pt idx="291" formatCode="dd-mm-yy">
                  <c:v>41318</c:v>
                </c:pt>
                <c:pt idx="292" formatCode="dd-mm-yy">
                  <c:v>41382</c:v>
                </c:pt>
                <c:pt idx="293" formatCode="dd-mm-yy">
                  <c:v>41416</c:v>
                </c:pt>
                <c:pt idx="294" formatCode="dd-mm-yy">
                  <c:v>41487</c:v>
                </c:pt>
                <c:pt idx="295" formatCode="dd-mm-yy">
                  <c:v>41535</c:v>
                </c:pt>
                <c:pt idx="296" formatCode="dd-mm-yy">
                  <c:v>41570</c:v>
                </c:pt>
                <c:pt idx="297" formatCode="dd-mm-yy">
                  <c:v>41689</c:v>
                </c:pt>
                <c:pt idx="298" formatCode="dd-mm-yy">
                  <c:v>41724</c:v>
                </c:pt>
                <c:pt idx="299" formatCode="dd-mm-yy">
                  <c:v>41780</c:v>
                </c:pt>
                <c:pt idx="300" formatCode="dd-mm-yy">
                  <c:v>41816</c:v>
                </c:pt>
                <c:pt idx="301" formatCode="dd-mm-yy">
                  <c:v>41843</c:v>
                </c:pt>
                <c:pt idx="302" formatCode="dd-mm-yy">
                  <c:v>41864</c:v>
                </c:pt>
                <c:pt idx="303" formatCode="dd-mm-yy">
                  <c:v>41878</c:v>
                </c:pt>
                <c:pt idx="304" formatCode="dd-mm-yy">
                  <c:v>41885</c:v>
                </c:pt>
                <c:pt idx="305" formatCode="dd-mm-yy">
                  <c:v>41892</c:v>
                </c:pt>
                <c:pt idx="306" formatCode="dd-mm-yy">
                  <c:v>41899</c:v>
                </c:pt>
                <c:pt idx="307" formatCode="dd-mm-yy">
                  <c:v>42053</c:v>
                </c:pt>
                <c:pt idx="308" formatCode="dd-mm-yy">
                  <c:v>42109</c:v>
                </c:pt>
                <c:pt idx="309" formatCode="dd-mm-yy">
                  <c:v>42151</c:v>
                </c:pt>
                <c:pt idx="310" formatCode="dd-mm-yy">
                  <c:v>42200</c:v>
                </c:pt>
                <c:pt idx="311" formatCode="dd-mm-yy">
                  <c:v>42249</c:v>
                </c:pt>
                <c:pt idx="312" formatCode="dd-mm-yy">
                  <c:v>42291</c:v>
                </c:pt>
                <c:pt idx="313" formatCode="dd-mm-yy">
                  <c:v>42417</c:v>
                </c:pt>
                <c:pt idx="314" formatCode="dd-mm-yy">
                  <c:v>42466</c:v>
                </c:pt>
                <c:pt idx="315" formatCode="dd-mm-yy">
                  <c:v>42523</c:v>
                </c:pt>
              </c:numCache>
            </c:numRef>
          </c:cat>
          <c:val>
            <c:numRef>
              <c:f>'Opp Ldrs'!$I$2:$I$317</c:f>
              <c:numCache>
                <c:formatCode>General</c:formatCode>
                <c:ptCount val="316"/>
                <c:pt idx="242" formatCode="0%">
                  <c:v>0.27</c:v>
                </c:pt>
                <c:pt idx="243" formatCode="0%">
                  <c:v>0.28999999999999998</c:v>
                </c:pt>
                <c:pt idx="244" formatCode="0%">
                  <c:v>0.28999999999999998</c:v>
                </c:pt>
                <c:pt idx="245" formatCode="0%">
                  <c:v>0.38</c:v>
                </c:pt>
                <c:pt idx="246" formatCode="0%">
                  <c:v>0.35</c:v>
                </c:pt>
                <c:pt idx="247" formatCode="0%">
                  <c:v>0.33</c:v>
                </c:pt>
                <c:pt idx="248" formatCode="0%">
                  <c:v>0.31</c:v>
                </c:pt>
                <c:pt idx="249" formatCode="0%">
                  <c:v>0.33</c:v>
                </c:pt>
                <c:pt idx="250" formatCode="0%">
                  <c:v>0.35</c:v>
                </c:pt>
                <c:pt idx="251" formatCode="0.0%">
                  <c:v>0.36</c:v>
                </c:pt>
                <c:pt idx="252" formatCode="0.0%">
                  <c:v>0.36</c:v>
                </c:pt>
                <c:pt idx="253" formatCode="0.0%">
                  <c:v>0.35</c:v>
                </c:pt>
                <c:pt idx="254" formatCode="0.0%">
                  <c:v>0.36</c:v>
                </c:pt>
                <c:pt idx="255" formatCode="0.0%">
                  <c:v>0.38</c:v>
                </c:pt>
                <c:pt idx="256" formatCode="0.0%">
                  <c:v>0.38</c:v>
                </c:pt>
                <c:pt idx="257" formatCode="0.0%">
                  <c:v>0.36</c:v>
                </c:pt>
                <c:pt idx="258" formatCode="0.0%">
                  <c:v>0.4</c:v>
                </c:pt>
                <c:pt idx="259" formatCode="0.0%">
                  <c:v>0.41</c:v>
                </c:pt>
                <c:pt idx="260" formatCode="0.0%">
                  <c:v>0.39</c:v>
                </c:pt>
                <c:pt idx="261" formatCode="0.0%">
                  <c:v>0.4</c:v>
                </c:pt>
                <c:pt idx="262" formatCode="0.0%">
                  <c:v>0.38</c:v>
                </c:pt>
                <c:pt idx="263" formatCode="0.0%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87E-411B-99DC-E7C79C404B35}"/>
            </c:ext>
          </c:extLst>
        </c:ser>
        <c:ser>
          <c:idx val="8"/>
          <c:order val="8"/>
          <c:tx>
            <c:strRef>
              <c:f>'Opp Ldrs'!$J$1</c:f>
              <c:strCache>
                <c:ptCount val="1"/>
                <c:pt idx="0">
                  <c:v>Goff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'Opp Ldrs'!$A$2:$A$317</c:f>
              <c:numCache>
                <c:formatCode>dd-mmm-yy</c:formatCode>
                <c:ptCount val="316"/>
                <c:pt idx="0">
                  <c:v>31017</c:v>
                </c:pt>
                <c:pt idx="1">
                  <c:v>31136</c:v>
                </c:pt>
                <c:pt idx="2">
                  <c:v>31192</c:v>
                </c:pt>
                <c:pt idx="3">
                  <c:v>31220</c:v>
                </c:pt>
                <c:pt idx="4">
                  <c:v>31248</c:v>
                </c:pt>
                <c:pt idx="5">
                  <c:v>31276</c:v>
                </c:pt>
                <c:pt idx="6">
                  <c:v>31339</c:v>
                </c:pt>
                <c:pt idx="7">
                  <c:v>31374</c:v>
                </c:pt>
                <c:pt idx="8">
                  <c:v>31395</c:v>
                </c:pt>
                <c:pt idx="9">
                  <c:v>31451</c:v>
                </c:pt>
                <c:pt idx="10">
                  <c:v>31472</c:v>
                </c:pt>
                <c:pt idx="11">
                  <c:v>31507</c:v>
                </c:pt>
                <c:pt idx="12">
                  <c:v>31535</c:v>
                </c:pt>
                <c:pt idx="13">
                  <c:v>31577</c:v>
                </c:pt>
                <c:pt idx="14">
                  <c:v>31605</c:v>
                </c:pt>
                <c:pt idx="15">
                  <c:v>31640</c:v>
                </c:pt>
                <c:pt idx="16">
                  <c:v>31668</c:v>
                </c:pt>
                <c:pt idx="17">
                  <c:v>31703</c:v>
                </c:pt>
                <c:pt idx="18">
                  <c:v>31738</c:v>
                </c:pt>
                <c:pt idx="19">
                  <c:v>31752</c:v>
                </c:pt>
                <c:pt idx="20">
                  <c:v>31808</c:v>
                </c:pt>
                <c:pt idx="21">
                  <c:v>31836</c:v>
                </c:pt>
                <c:pt idx="22">
                  <c:v>31864</c:v>
                </c:pt>
                <c:pt idx="23">
                  <c:v>31892</c:v>
                </c:pt>
                <c:pt idx="24">
                  <c:v>31920</c:v>
                </c:pt>
                <c:pt idx="25">
                  <c:v>31948</c:v>
                </c:pt>
                <c:pt idx="26">
                  <c:v>31983</c:v>
                </c:pt>
                <c:pt idx="27">
                  <c:v>31997</c:v>
                </c:pt>
                <c:pt idx="28">
                  <c:v>32025</c:v>
                </c:pt>
                <c:pt idx="29">
                  <c:v>32046</c:v>
                </c:pt>
                <c:pt idx="30">
                  <c:v>32109</c:v>
                </c:pt>
                <c:pt idx="31">
                  <c:v>32186</c:v>
                </c:pt>
                <c:pt idx="32">
                  <c:v>32214</c:v>
                </c:pt>
                <c:pt idx="33">
                  <c:v>32242</c:v>
                </c:pt>
                <c:pt idx="34">
                  <c:v>32284</c:v>
                </c:pt>
                <c:pt idx="35">
                  <c:v>32319</c:v>
                </c:pt>
                <c:pt idx="36">
                  <c:v>32347</c:v>
                </c:pt>
                <c:pt idx="37">
                  <c:v>32375</c:v>
                </c:pt>
                <c:pt idx="38">
                  <c:v>32403</c:v>
                </c:pt>
                <c:pt idx="39">
                  <c:v>32431</c:v>
                </c:pt>
                <c:pt idx="40">
                  <c:v>32466</c:v>
                </c:pt>
                <c:pt idx="41">
                  <c:v>32487</c:v>
                </c:pt>
                <c:pt idx="42">
                  <c:v>32550</c:v>
                </c:pt>
                <c:pt idx="43">
                  <c:v>32599</c:v>
                </c:pt>
                <c:pt idx="44">
                  <c:v>32641</c:v>
                </c:pt>
                <c:pt idx="45">
                  <c:v>32669</c:v>
                </c:pt>
                <c:pt idx="46">
                  <c:v>32690</c:v>
                </c:pt>
                <c:pt idx="47">
                  <c:v>32725</c:v>
                </c:pt>
                <c:pt idx="48">
                  <c:v>32752</c:v>
                </c:pt>
                <c:pt idx="49">
                  <c:v>32788</c:v>
                </c:pt>
                <c:pt idx="50">
                  <c:v>32808</c:v>
                </c:pt>
                <c:pt idx="51">
                  <c:v>32830</c:v>
                </c:pt>
                <c:pt idx="52">
                  <c:v>32851</c:v>
                </c:pt>
                <c:pt idx="53">
                  <c:v>32914</c:v>
                </c:pt>
                <c:pt idx="54">
                  <c:v>32942</c:v>
                </c:pt>
                <c:pt idx="55">
                  <c:v>32970</c:v>
                </c:pt>
                <c:pt idx="56">
                  <c:v>32998</c:v>
                </c:pt>
                <c:pt idx="57">
                  <c:v>33033</c:v>
                </c:pt>
                <c:pt idx="58">
                  <c:v>33061</c:v>
                </c:pt>
                <c:pt idx="59">
                  <c:v>33090</c:v>
                </c:pt>
                <c:pt idx="60">
                  <c:v>33124</c:v>
                </c:pt>
                <c:pt idx="61">
                  <c:v>33143</c:v>
                </c:pt>
                <c:pt idx="62">
                  <c:v>33159</c:v>
                </c:pt>
                <c:pt idx="63">
                  <c:v>33165</c:v>
                </c:pt>
                <c:pt idx="64">
                  <c:v>33215</c:v>
                </c:pt>
                <c:pt idx="65">
                  <c:v>33271</c:v>
                </c:pt>
                <c:pt idx="66">
                  <c:v>33306</c:v>
                </c:pt>
                <c:pt idx="67">
                  <c:v>33334</c:v>
                </c:pt>
                <c:pt idx="68">
                  <c:v>33364</c:v>
                </c:pt>
                <c:pt idx="69">
                  <c:v>33397</c:v>
                </c:pt>
                <c:pt idx="70">
                  <c:v>33425</c:v>
                </c:pt>
                <c:pt idx="71">
                  <c:v>33453</c:v>
                </c:pt>
                <c:pt idx="72">
                  <c:v>33481</c:v>
                </c:pt>
                <c:pt idx="73">
                  <c:v>33530</c:v>
                </c:pt>
                <c:pt idx="74">
                  <c:v>33565</c:v>
                </c:pt>
                <c:pt idx="75">
                  <c:v>33579</c:v>
                </c:pt>
                <c:pt idx="76">
                  <c:v>33635</c:v>
                </c:pt>
                <c:pt idx="77">
                  <c:v>33670</c:v>
                </c:pt>
                <c:pt idx="78">
                  <c:v>33698</c:v>
                </c:pt>
                <c:pt idx="79">
                  <c:v>33723</c:v>
                </c:pt>
                <c:pt idx="80">
                  <c:v>33761</c:v>
                </c:pt>
                <c:pt idx="81">
                  <c:v>33788</c:v>
                </c:pt>
                <c:pt idx="82">
                  <c:v>33824</c:v>
                </c:pt>
                <c:pt idx="83">
                  <c:v>33852</c:v>
                </c:pt>
                <c:pt idx="84">
                  <c:v>33880</c:v>
                </c:pt>
                <c:pt idx="85">
                  <c:v>33915</c:v>
                </c:pt>
                <c:pt idx="86">
                  <c:v>33943</c:v>
                </c:pt>
                <c:pt idx="87">
                  <c:v>34006</c:v>
                </c:pt>
                <c:pt idx="88">
                  <c:v>34034</c:v>
                </c:pt>
                <c:pt idx="89">
                  <c:v>34062</c:v>
                </c:pt>
                <c:pt idx="90">
                  <c:v>34090</c:v>
                </c:pt>
                <c:pt idx="91">
                  <c:v>34118</c:v>
                </c:pt>
                <c:pt idx="92">
                  <c:v>34153</c:v>
                </c:pt>
                <c:pt idx="93">
                  <c:v>34169</c:v>
                </c:pt>
                <c:pt idx="94">
                  <c:v>34185</c:v>
                </c:pt>
                <c:pt idx="95">
                  <c:v>34216</c:v>
                </c:pt>
                <c:pt idx="96">
                  <c:v>34244</c:v>
                </c:pt>
                <c:pt idx="97">
                  <c:v>34258</c:v>
                </c:pt>
                <c:pt idx="98">
                  <c:v>34272</c:v>
                </c:pt>
                <c:pt idx="99">
                  <c:v>34307</c:v>
                </c:pt>
                <c:pt idx="100">
                  <c:v>34369</c:v>
                </c:pt>
                <c:pt idx="101">
                  <c:v>34398</c:v>
                </c:pt>
                <c:pt idx="102">
                  <c:v>34419</c:v>
                </c:pt>
                <c:pt idx="103">
                  <c:v>34461</c:v>
                </c:pt>
                <c:pt idx="104">
                  <c:v>34482</c:v>
                </c:pt>
                <c:pt idx="105">
                  <c:v>34517</c:v>
                </c:pt>
                <c:pt idx="106">
                  <c:v>34545</c:v>
                </c:pt>
                <c:pt idx="107">
                  <c:v>34580</c:v>
                </c:pt>
                <c:pt idx="108">
                  <c:v>34608</c:v>
                </c:pt>
                <c:pt idx="109">
                  <c:v>34636</c:v>
                </c:pt>
                <c:pt idx="110">
                  <c:v>34671</c:v>
                </c:pt>
                <c:pt idx="111">
                  <c:v>34828</c:v>
                </c:pt>
                <c:pt idx="112">
                  <c:v>34865</c:v>
                </c:pt>
                <c:pt idx="113">
                  <c:v>34897</c:v>
                </c:pt>
                <c:pt idx="114">
                  <c:v>34924</c:v>
                </c:pt>
                <c:pt idx="115">
                  <c:v>34949</c:v>
                </c:pt>
                <c:pt idx="116">
                  <c:v>34979</c:v>
                </c:pt>
                <c:pt idx="117">
                  <c:v>35017</c:v>
                </c:pt>
                <c:pt idx="118">
                  <c:v>35116</c:v>
                </c:pt>
                <c:pt idx="119">
                  <c:v>35142</c:v>
                </c:pt>
                <c:pt idx="120">
                  <c:v>35173</c:v>
                </c:pt>
                <c:pt idx="121">
                  <c:v>35201</c:v>
                </c:pt>
                <c:pt idx="122">
                  <c:v>35230</c:v>
                </c:pt>
                <c:pt idx="123">
                  <c:v>35265</c:v>
                </c:pt>
                <c:pt idx="124">
                  <c:v>35279</c:v>
                </c:pt>
                <c:pt idx="125">
                  <c:v>35292</c:v>
                </c:pt>
                <c:pt idx="126">
                  <c:v>35306</c:v>
                </c:pt>
                <c:pt idx="127">
                  <c:v>35320</c:v>
                </c:pt>
                <c:pt idx="128">
                  <c:v>35334</c:v>
                </c:pt>
                <c:pt idx="129">
                  <c:v>35341</c:v>
                </c:pt>
                <c:pt idx="130">
                  <c:v>35474</c:v>
                </c:pt>
                <c:pt idx="131">
                  <c:v>35502</c:v>
                </c:pt>
                <c:pt idx="132">
                  <c:v>35531</c:v>
                </c:pt>
                <c:pt idx="133">
                  <c:v>35558</c:v>
                </c:pt>
                <c:pt idx="134">
                  <c:v>35600</c:v>
                </c:pt>
                <c:pt idx="135">
                  <c:v>35621</c:v>
                </c:pt>
                <c:pt idx="136">
                  <c:v>35649</c:v>
                </c:pt>
                <c:pt idx="137">
                  <c:v>35691</c:v>
                </c:pt>
                <c:pt idx="138">
                  <c:v>35719</c:v>
                </c:pt>
                <c:pt idx="139">
                  <c:v>35738</c:v>
                </c:pt>
                <c:pt idx="140">
                  <c:v>35747</c:v>
                </c:pt>
                <c:pt idx="141">
                  <c:v>35775</c:v>
                </c:pt>
                <c:pt idx="142">
                  <c:v>35838</c:v>
                </c:pt>
                <c:pt idx="143">
                  <c:v>35873</c:v>
                </c:pt>
                <c:pt idx="144">
                  <c:v>35908</c:v>
                </c:pt>
                <c:pt idx="145">
                  <c:v>35929</c:v>
                </c:pt>
                <c:pt idx="146">
                  <c:v>35964</c:v>
                </c:pt>
                <c:pt idx="147">
                  <c:v>35985</c:v>
                </c:pt>
                <c:pt idx="148">
                  <c:v>36013</c:v>
                </c:pt>
                <c:pt idx="149">
                  <c:v>36055</c:v>
                </c:pt>
                <c:pt idx="150">
                  <c:v>36083</c:v>
                </c:pt>
                <c:pt idx="151">
                  <c:v>36111</c:v>
                </c:pt>
                <c:pt idx="152">
                  <c:v>36139</c:v>
                </c:pt>
                <c:pt idx="153">
                  <c:v>36202</c:v>
                </c:pt>
                <c:pt idx="154">
                  <c:v>36237</c:v>
                </c:pt>
                <c:pt idx="155">
                  <c:v>36274</c:v>
                </c:pt>
                <c:pt idx="156">
                  <c:v>36293</c:v>
                </c:pt>
                <c:pt idx="157">
                  <c:v>36328</c:v>
                </c:pt>
                <c:pt idx="158">
                  <c:v>36349</c:v>
                </c:pt>
                <c:pt idx="159">
                  <c:v>36377</c:v>
                </c:pt>
                <c:pt idx="160">
                  <c:v>36419</c:v>
                </c:pt>
                <c:pt idx="161">
                  <c:v>36447</c:v>
                </c:pt>
                <c:pt idx="162">
                  <c:v>36475</c:v>
                </c:pt>
                <c:pt idx="163">
                  <c:v>36488</c:v>
                </c:pt>
                <c:pt idx="164">
                  <c:v>36580</c:v>
                </c:pt>
                <c:pt idx="165">
                  <c:v>36601</c:v>
                </c:pt>
                <c:pt idx="166">
                  <c:v>36629</c:v>
                </c:pt>
                <c:pt idx="167">
                  <c:v>36657</c:v>
                </c:pt>
                <c:pt idx="168">
                  <c:v>36698</c:v>
                </c:pt>
                <c:pt idx="169">
                  <c:v>36720</c:v>
                </c:pt>
                <c:pt idx="170">
                  <c:v>36755</c:v>
                </c:pt>
                <c:pt idx="171">
                  <c:v>36783</c:v>
                </c:pt>
                <c:pt idx="172">
                  <c:v>36811</c:v>
                </c:pt>
                <c:pt idx="173">
                  <c:v>36853</c:v>
                </c:pt>
                <c:pt idx="174">
                  <c:v>36874</c:v>
                </c:pt>
                <c:pt idx="175">
                  <c:v>36937</c:v>
                </c:pt>
                <c:pt idx="176">
                  <c:v>36958</c:v>
                </c:pt>
                <c:pt idx="177">
                  <c:v>36986</c:v>
                </c:pt>
                <c:pt idx="178">
                  <c:v>37021</c:v>
                </c:pt>
                <c:pt idx="179">
                  <c:v>37056</c:v>
                </c:pt>
                <c:pt idx="180">
                  <c:v>37091</c:v>
                </c:pt>
                <c:pt idx="181">
                  <c:v>37119</c:v>
                </c:pt>
                <c:pt idx="182">
                  <c:v>37147</c:v>
                </c:pt>
                <c:pt idx="183">
                  <c:v>37175</c:v>
                </c:pt>
                <c:pt idx="184">
                  <c:v>37203</c:v>
                </c:pt>
                <c:pt idx="185">
                  <c:v>37238</c:v>
                </c:pt>
                <c:pt idx="186">
                  <c:v>37301</c:v>
                </c:pt>
                <c:pt idx="187">
                  <c:v>37329</c:v>
                </c:pt>
                <c:pt idx="188">
                  <c:v>37364</c:v>
                </c:pt>
                <c:pt idx="189">
                  <c:v>37392</c:v>
                </c:pt>
                <c:pt idx="190">
                  <c:v>37420</c:v>
                </c:pt>
                <c:pt idx="191">
                  <c:v>37434</c:v>
                </c:pt>
                <c:pt idx="192">
                  <c:v>37448</c:v>
                </c:pt>
                <c:pt idx="193">
                  <c:v>37461</c:v>
                </c:pt>
                <c:pt idx="194">
                  <c:v>37497</c:v>
                </c:pt>
                <c:pt idx="195">
                  <c:v>37525</c:v>
                </c:pt>
                <c:pt idx="196">
                  <c:v>37553</c:v>
                </c:pt>
                <c:pt idx="197">
                  <c:v>37574</c:v>
                </c:pt>
                <c:pt idx="198">
                  <c:v>37602</c:v>
                </c:pt>
                <c:pt idx="199">
                  <c:v>37665</c:v>
                </c:pt>
                <c:pt idx="200">
                  <c:v>37703</c:v>
                </c:pt>
                <c:pt idx="201">
                  <c:v>37721</c:v>
                </c:pt>
                <c:pt idx="202">
                  <c:v>37756</c:v>
                </c:pt>
                <c:pt idx="203">
                  <c:v>37784</c:v>
                </c:pt>
                <c:pt idx="204">
                  <c:v>37812</c:v>
                </c:pt>
                <c:pt idx="205">
                  <c:v>37847</c:v>
                </c:pt>
                <c:pt idx="206">
                  <c:v>37875</c:v>
                </c:pt>
                <c:pt idx="207">
                  <c:v>37903</c:v>
                </c:pt>
                <c:pt idx="208">
                  <c:v>37931</c:v>
                </c:pt>
                <c:pt idx="209">
                  <c:v>37966</c:v>
                </c:pt>
                <c:pt idx="210">
                  <c:v>38031</c:v>
                </c:pt>
                <c:pt idx="211">
                  <c:v>38064</c:v>
                </c:pt>
                <c:pt idx="212" formatCode="dd-mm-yy">
                  <c:v>38099</c:v>
                </c:pt>
                <c:pt idx="213" formatCode="dd-mm-yy">
                  <c:v>38127</c:v>
                </c:pt>
                <c:pt idx="214" formatCode="dd-mm-yy">
                  <c:v>38155</c:v>
                </c:pt>
                <c:pt idx="215" formatCode="dd-mm-yy">
                  <c:v>38176</c:v>
                </c:pt>
                <c:pt idx="216" formatCode="dd-mm-yy">
                  <c:v>38211</c:v>
                </c:pt>
                <c:pt idx="217" formatCode="dd-mm-yy">
                  <c:v>38239</c:v>
                </c:pt>
                <c:pt idx="218" formatCode="dd-mm-yy">
                  <c:v>38267</c:v>
                </c:pt>
                <c:pt idx="219" formatCode="dd-mm-yy">
                  <c:v>38302</c:v>
                </c:pt>
                <c:pt idx="220" formatCode="dd-mm-yy">
                  <c:v>38330</c:v>
                </c:pt>
                <c:pt idx="221" formatCode="dd-mm-yy">
                  <c:v>38393</c:v>
                </c:pt>
                <c:pt idx="222" formatCode="dd-mm-yy">
                  <c:v>38428</c:v>
                </c:pt>
                <c:pt idx="223" formatCode="dd-mm-yy">
                  <c:v>38456</c:v>
                </c:pt>
                <c:pt idx="224" formatCode="dd-mm-yy">
                  <c:v>38484</c:v>
                </c:pt>
                <c:pt idx="225" formatCode="dd-mm-yy">
                  <c:v>38519</c:v>
                </c:pt>
                <c:pt idx="226" formatCode="dd-mm-yy">
                  <c:v>38547</c:v>
                </c:pt>
                <c:pt idx="227" formatCode="dd-mm-yy">
                  <c:v>38568</c:v>
                </c:pt>
                <c:pt idx="228" formatCode="dd-mm-yy">
                  <c:v>38582</c:v>
                </c:pt>
                <c:pt idx="229" formatCode="dd-mm-yy">
                  <c:v>38589</c:v>
                </c:pt>
                <c:pt idx="230" formatCode="dd-mm-yy">
                  <c:v>38596</c:v>
                </c:pt>
                <c:pt idx="231" formatCode="dd-mm-yy">
                  <c:v>38603</c:v>
                </c:pt>
                <c:pt idx="232" formatCode="dd-mm-yy">
                  <c:v>38609</c:v>
                </c:pt>
                <c:pt idx="233" formatCode="dd-mm-yy">
                  <c:v>38673</c:v>
                </c:pt>
                <c:pt idx="234" formatCode="dd-mm-yy">
                  <c:v>38694</c:v>
                </c:pt>
                <c:pt idx="235" formatCode="dd-mm-yy">
                  <c:v>38764</c:v>
                </c:pt>
                <c:pt idx="236" formatCode="dd-mm-yy">
                  <c:v>38799</c:v>
                </c:pt>
                <c:pt idx="237" formatCode="dd-mm-yy">
                  <c:v>38862</c:v>
                </c:pt>
                <c:pt idx="238" formatCode="dd-mm-yy">
                  <c:v>38911</c:v>
                </c:pt>
                <c:pt idx="239" formatCode="dd-mm-yy">
                  <c:v>38939</c:v>
                </c:pt>
                <c:pt idx="240" formatCode="dd-mm-yy">
                  <c:v>38981</c:v>
                </c:pt>
                <c:pt idx="241" formatCode="dd-mm-yy">
                  <c:v>39009</c:v>
                </c:pt>
                <c:pt idx="242" formatCode="dd-mm-yy">
                  <c:v>39128</c:v>
                </c:pt>
                <c:pt idx="243" formatCode="dd-mm-yy">
                  <c:v>39163</c:v>
                </c:pt>
                <c:pt idx="244" formatCode="dd-mm-yy">
                  <c:v>39191</c:v>
                </c:pt>
                <c:pt idx="245" formatCode="dd-mm-yy">
                  <c:v>39226</c:v>
                </c:pt>
                <c:pt idx="246" formatCode="dd-mm-yy">
                  <c:v>39268</c:v>
                </c:pt>
                <c:pt idx="247" formatCode="dd-mm-yy">
                  <c:v>39303</c:v>
                </c:pt>
                <c:pt idx="248" formatCode="dd-mm-yy">
                  <c:v>39338</c:v>
                </c:pt>
                <c:pt idx="249" formatCode="dd-mm-yy">
                  <c:v>39366</c:v>
                </c:pt>
                <c:pt idx="250" formatCode="dd-mm-yy">
                  <c:v>39429</c:v>
                </c:pt>
                <c:pt idx="251" formatCode="dd-mm-yy">
                  <c:v>39492</c:v>
                </c:pt>
                <c:pt idx="252" formatCode="dd-mm-yy">
                  <c:v>39520</c:v>
                </c:pt>
                <c:pt idx="253" formatCode="dd-mm-yy">
                  <c:v>39555</c:v>
                </c:pt>
                <c:pt idx="254" formatCode="dd-mm-yy">
                  <c:v>39597</c:v>
                </c:pt>
                <c:pt idx="255" formatCode="dd-mm-yy">
                  <c:v>39618</c:v>
                </c:pt>
                <c:pt idx="256" formatCode="dd-mm-yy">
                  <c:v>39646</c:v>
                </c:pt>
                <c:pt idx="257" formatCode="dd-mm-yy">
                  <c:v>39674</c:v>
                </c:pt>
                <c:pt idx="258" formatCode="dd-mm-yy">
                  <c:v>39702</c:v>
                </c:pt>
                <c:pt idx="259" formatCode="dd-mm-yy">
                  <c:v>39723</c:v>
                </c:pt>
                <c:pt idx="260" formatCode="dd-mm-yy">
                  <c:v>39730</c:v>
                </c:pt>
                <c:pt idx="261" formatCode="dd-mm-yy">
                  <c:v>39737</c:v>
                </c:pt>
                <c:pt idx="262" formatCode="dd-mm-yy">
                  <c:v>39744</c:v>
                </c:pt>
                <c:pt idx="263" formatCode="dd-mm-yy">
                  <c:v>39755</c:v>
                </c:pt>
                <c:pt idx="264" formatCode="dd-mm-yy">
                  <c:v>39863</c:v>
                </c:pt>
                <c:pt idx="265" formatCode="dd-mm-yy">
                  <c:v>39905</c:v>
                </c:pt>
                <c:pt idx="266" formatCode="dd-mm-yy">
                  <c:v>40024</c:v>
                </c:pt>
                <c:pt idx="267" formatCode="dd-mm-yy">
                  <c:v>40080</c:v>
                </c:pt>
                <c:pt idx="268" formatCode="dd-mm-yy">
                  <c:v>40142</c:v>
                </c:pt>
                <c:pt idx="269" formatCode="dd-mm-yy">
                  <c:v>40226</c:v>
                </c:pt>
                <c:pt idx="270" formatCode="dd-mm-yy">
                  <c:v>40282</c:v>
                </c:pt>
                <c:pt idx="271" formatCode="dd-mm-yy">
                  <c:v>40324</c:v>
                </c:pt>
                <c:pt idx="272" formatCode="dd-mm-yy">
                  <c:v>40394</c:v>
                </c:pt>
                <c:pt idx="273" formatCode="dd-mm-yy">
                  <c:v>40444</c:v>
                </c:pt>
                <c:pt idx="274" formatCode="dd-mm-yy">
                  <c:v>40527</c:v>
                </c:pt>
                <c:pt idx="275" formatCode="dd-mm-yy">
                  <c:v>40591</c:v>
                </c:pt>
                <c:pt idx="276" formatCode="dd-mm-yy">
                  <c:v>40639</c:v>
                </c:pt>
                <c:pt idx="277" formatCode="dd-mm-yy">
                  <c:v>40689</c:v>
                </c:pt>
                <c:pt idx="278" formatCode="dd-mm-yy">
                  <c:v>40737</c:v>
                </c:pt>
                <c:pt idx="279" formatCode="dd-mm-yy">
                  <c:v>40773</c:v>
                </c:pt>
                <c:pt idx="280" formatCode="dd-mm-yy">
                  <c:v>40814</c:v>
                </c:pt>
                <c:pt idx="281" formatCode="dd-mm-yy">
                  <c:v>40849</c:v>
                </c:pt>
                <c:pt idx="282" formatCode="dd-mm-yy">
                  <c:v>40856</c:v>
                </c:pt>
                <c:pt idx="283" formatCode="dd-mm-yy">
                  <c:v>40863</c:v>
                </c:pt>
                <c:pt idx="284" formatCode="dd-mm-yy">
                  <c:v>40870</c:v>
                </c:pt>
                <c:pt idx="285" formatCode="dd-mm-yy">
                  <c:v>40997</c:v>
                </c:pt>
                <c:pt idx="286" formatCode="dd-mm-yy">
                  <c:v>41060</c:v>
                </c:pt>
                <c:pt idx="287" formatCode="dd-mm-yy">
                  <c:v>41122</c:v>
                </c:pt>
                <c:pt idx="288" formatCode="dd-mm-yy">
                  <c:v>41171</c:v>
                </c:pt>
                <c:pt idx="289" formatCode="dd-mm-yy">
                  <c:v>41214</c:v>
                </c:pt>
                <c:pt idx="290" formatCode="dd-mm-yy">
                  <c:v>41242</c:v>
                </c:pt>
                <c:pt idx="291" formatCode="dd-mm-yy">
                  <c:v>41318</c:v>
                </c:pt>
                <c:pt idx="292" formatCode="dd-mm-yy">
                  <c:v>41382</c:v>
                </c:pt>
                <c:pt idx="293" formatCode="dd-mm-yy">
                  <c:v>41416</c:v>
                </c:pt>
                <c:pt idx="294" formatCode="dd-mm-yy">
                  <c:v>41487</c:v>
                </c:pt>
                <c:pt idx="295" formatCode="dd-mm-yy">
                  <c:v>41535</c:v>
                </c:pt>
                <c:pt idx="296" formatCode="dd-mm-yy">
                  <c:v>41570</c:v>
                </c:pt>
                <c:pt idx="297" formatCode="dd-mm-yy">
                  <c:v>41689</c:v>
                </c:pt>
                <c:pt idx="298" formatCode="dd-mm-yy">
                  <c:v>41724</c:v>
                </c:pt>
                <c:pt idx="299" formatCode="dd-mm-yy">
                  <c:v>41780</c:v>
                </c:pt>
                <c:pt idx="300" formatCode="dd-mm-yy">
                  <c:v>41816</c:v>
                </c:pt>
                <c:pt idx="301" formatCode="dd-mm-yy">
                  <c:v>41843</c:v>
                </c:pt>
                <c:pt idx="302" formatCode="dd-mm-yy">
                  <c:v>41864</c:v>
                </c:pt>
                <c:pt idx="303" formatCode="dd-mm-yy">
                  <c:v>41878</c:v>
                </c:pt>
                <c:pt idx="304" formatCode="dd-mm-yy">
                  <c:v>41885</c:v>
                </c:pt>
                <c:pt idx="305" formatCode="dd-mm-yy">
                  <c:v>41892</c:v>
                </c:pt>
                <c:pt idx="306" formatCode="dd-mm-yy">
                  <c:v>41899</c:v>
                </c:pt>
                <c:pt idx="307" formatCode="dd-mm-yy">
                  <c:v>42053</c:v>
                </c:pt>
                <c:pt idx="308" formatCode="dd-mm-yy">
                  <c:v>42109</c:v>
                </c:pt>
                <c:pt idx="309" formatCode="dd-mm-yy">
                  <c:v>42151</c:v>
                </c:pt>
                <c:pt idx="310" formatCode="dd-mm-yy">
                  <c:v>42200</c:v>
                </c:pt>
                <c:pt idx="311" formatCode="dd-mm-yy">
                  <c:v>42249</c:v>
                </c:pt>
                <c:pt idx="312" formatCode="dd-mm-yy">
                  <c:v>42291</c:v>
                </c:pt>
                <c:pt idx="313" formatCode="dd-mm-yy">
                  <c:v>42417</c:v>
                </c:pt>
                <c:pt idx="314" formatCode="dd-mm-yy">
                  <c:v>42466</c:v>
                </c:pt>
                <c:pt idx="315" formatCode="dd-mm-yy">
                  <c:v>42523</c:v>
                </c:pt>
              </c:numCache>
            </c:numRef>
          </c:cat>
          <c:val>
            <c:numRef>
              <c:f>'Opp Ldrs'!$J$2:$J$317</c:f>
              <c:numCache>
                <c:formatCode>General</c:formatCode>
                <c:ptCount val="316"/>
                <c:pt idx="264" formatCode="0.0%">
                  <c:v>0.06</c:v>
                </c:pt>
                <c:pt idx="265" formatCode="0.0%">
                  <c:v>0.06</c:v>
                </c:pt>
                <c:pt idx="266" formatCode="0.0%">
                  <c:v>7.0000000000000007E-2</c:v>
                </c:pt>
                <c:pt idx="267" formatCode="0.0%">
                  <c:v>0.09</c:v>
                </c:pt>
                <c:pt idx="268" formatCode="0.0%">
                  <c:v>0.05</c:v>
                </c:pt>
                <c:pt idx="269" formatCode="0.0%">
                  <c:v>0.08</c:v>
                </c:pt>
                <c:pt idx="270" formatCode="0.0%">
                  <c:v>0.08</c:v>
                </c:pt>
                <c:pt idx="271" formatCode="0.0%">
                  <c:v>0.06</c:v>
                </c:pt>
                <c:pt idx="272" formatCode="0.0%">
                  <c:v>0.09</c:v>
                </c:pt>
                <c:pt idx="273" formatCode="0.0%">
                  <c:v>0.08</c:v>
                </c:pt>
                <c:pt idx="274" formatCode="0.0%">
                  <c:v>7.0000000000000007E-2</c:v>
                </c:pt>
                <c:pt idx="275" formatCode="0.0%">
                  <c:v>7.0000000000000007E-2</c:v>
                </c:pt>
                <c:pt idx="276" formatCode="0.0%">
                  <c:v>0.11</c:v>
                </c:pt>
                <c:pt idx="277" formatCode="0.0%">
                  <c:v>0.08</c:v>
                </c:pt>
                <c:pt idx="278" formatCode="0.0%">
                  <c:v>0.09</c:v>
                </c:pt>
                <c:pt idx="279" formatCode="0.0%">
                  <c:v>0.08</c:v>
                </c:pt>
                <c:pt idx="280" formatCode="0.0%">
                  <c:v>0.08</c:v>
                </c:pt>
                <c:pt idx="281" formatCode="0.0%">
                  <c:v>0.12</c:v>
                </c:pt>
                <c:pt idx="282" formatCode="0.0%">
                  <c:v>0.14000000000000001</c:v>
                </c:pt>
                <c:pt idx="283" formatCode="0.0%">
                  <c:v>0.13</c:v>
                </c:pt>
                <c:pt idx="284" formatCode="0.0%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87E-411B-99DC-E7C79C404B35}"/>
            </c:ext>
          </c:extLst>
        </c:ser>
        <c:ser>
          <c:idx val="9"/>
          <c:order val="9"/>
          <c:tx>
            <c:strRef>
              <c:f>'Opp Ldrs'!$K$1</c:f>
              <c:strCache>
                <c:ptCount val="1"/>
                <c:pt idx="0">
                  <c:v>Shearer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'Opp Ldrs'!$A$2:$A$317</c:f>
              <c:numCache>
                <c:formatCode>dd-mmm-yy</c:formatCode>
                <c:ptCount val="316"/>
                <c:pt idx="0">
                  <c:v>31017</c:v>
                </c:pt>
                <c:pt idx="1">
                  <c:v>31136</c:v>
                </c:pt>
                <c:pt idx="2">
                  <c:v>31192</c:v>
                </c:pt>
                <c:pt idx="3">
                  <c:v>31220</c:v>
                </c:pt>
                <c:pt idx="4">
                  <c:v>31248</c:v>
                </c:pt>
                <c:pt idx="5">
                  <c:v>31276</c:v>
                </c:pt>
                <c:pt idx="6">
                  <c:v>31339</c:v>
                </c:pt>
                <c:pt idx="7">
                  <c:v>31374</c:v>
                </c:pt>
                <c:pt idx="8">
                  <c:v>31395</c:v>
                </c:pt>
                <c:pt idx="9">
                  <c:v>31451</c:v>
                </c:pt>
                <c:pt idx="10">
                  <c:v>31472</c:v>
                </c:pt>
                <c:pt idx="11">
                  <c:v>31507</c:v>
                </c:pt>
                <c:pt idx="12">
                  <c:v>31535</c:v>
                </c:pt>
                <c:pt idx="13">
                  <c:v>31577</c:v>
                </c:pt>
                <c:pt idx="14">
                  <c:v>31605</c:v>
                </c:pt>
                <c:pt idx="15">
                  <c:v>31640</c:v>
                </c:pt>
                <c:pt idx="16">
                  <c:v>31668</c:v>
                </c:pt>
                <c:pt idx="17">
                  <c:v>31703</c:v>
                </c:pt>
                <c:pt idx="18">
                  <c:v>31738</c:v>
                </c:pt>
                <c:pt idx="19">
                  <c:v>31752</c:v>
                </c:pt>
                <c:pt idx="20">
                  <c:v>31808</c:v>
                </c:pt>
                <c:pt idx="21">
                  <c:v>31836</c:v>
                </c:pt>
                <c:pt idx="22">
                  <c:v>31864</c:v>
                </c:pt>
                <c:pt idx="23">
                  <c:v>31892</c:v>
                </c:pt>
                <c:pt idx="24">
                  <c:v>31920</c:v>
                </c:pt>
                <c:pt idx="25">
                  <c:v>31948</c:v>
                </c:pt>
                <c:pt idx="26">
                  <c:v>31983</c:v>
                </c:pt>
                <c:pt idx="27">
                  <c:v>31997</c:v>
                </c:pt>
                <c:pt idx="28">
                  <c:v>32025</c:v>
                </c:pt>
                <c:pt idx="29">
                  <c:v>32046</c:v>
                </c:pt>
                <c:pt idx="30">
                  <c:v>32109</c:v>
                </c:pt>
                <c:pt idx="31">
                  <c:v>32186</c:v>
                </c:pt>
                <c:pt idx="32">
                  <c:v>32214</c:v>
                </c:pt>
                <c:pt idx="33">
                  <c:v>32242</c:v>
                </c:pt>
                <c:pt idx="34">
                  <c:v>32284</c:v>
                </c:pt>
                <c:pt idx="35">
                  <c:v>32319</c:v>
                </c:pt>
                <c:pt idx="36">
                  <c:v>32347</c:v>
                </c:pt>
                <c:pt idx="37">
                  <c:v>32375</c:v>
                </c:pt>
                <c:pt idx="38">
                  <c:v>32403</c:v>
                </c:pt>
                <c:pt idx="39">
                  <c:v>32431</c:v>
                </c:pt>
                <c:pt idx="40">
                  <c:v>32466</c:v>
                </c:pt>
                <c:pt idx="41">
                  <c:v>32487</c:v>
                </c:pt>
                <c:pt idx="42">
                  <c:v>32550</c:v>
                </c:pt>
                <c:pt idx="43">
                  <c:v>32599</c:v>
                </c:pt>
                <c:pt idx="44">
                  <c:v>32641</c:v>
                </c:pt>
                <c:pt idx="45">
                  <c:v>32669</c:v>
                </c:pt>
                <c:pt idx="46">
                  <c:v>32690</c:v>
                </c:pt>
                <c:pt idx="47">
                  <c:v>32725</c:v>
                </c:pt>
                <c:pt idx="48">
                  <c:v>32752</c:v>
                </c:pt>
                <c:pt idx="49">
                  <c:v>32788</c:v>
                </c:pt>
                <c:pt idx="50">
                  <c:v>32808</c:v>
                </c:pt>
                <c:pt idx="51">
                  <c:v>32830</c:v>
                </c:pt>
                <c:pt idx="52">
                  <c:v>32851</c:v>
                </c:pt>
                <c:pt idx="53">
                  <c:v>32914</c:v>
                </c:pt>
                <c:pt idx="54">
                  <c:v>32942</c:v>
                </c:pt>
                <c:pt idx="55">
                  <c:v>32970</c:v>
                </c:pt>
                <c:pt idx="56">
                  <c:v>32998</c:v>
                </c:pt>
                <c:pt idx="57">
                  <c:v>33033</c:v>
                </c:pt>
                <c:pt idx="58">
                  <c:v>33061</c:v>
                </c:pt>
                <c:pt idx="59">
                  <c:v>33090</c:v>
                </c:pt>
                <c:pt idx="60">
                  <c:v>33124</c:v>
                </c:pt>
                <c:pt idx="61">
                  <c:v>33143</c:v>
                </c:pt>
                <c:pt idx="62">
                  <c:v>33159</c:v>
                </c:pt>
                <c:pt idx="63">
                  <c:v>33165</c:v>
                </c:pt>
                <c:pt idx="64">
                  <c:v>33215</c:v>
                </c:pt>
                <c:pt idx="65">
                  <c:v>33271</c:v>
                </c:pt>
                <c:pt idx="66">
                  <c:v>33306</c:v>
                </c:pt>
                <c:pt idx="67">
                  <c:v>33334</c:v>
                </c:pt>
                <c:pt idx="68">
                  <c:v>33364</c:v>
                </c:pt>
                <c:pt idx="69">
                  <c:v>33397</c:v>
                </c:pt>
                <c:pt idx="70">
                  <c:v>33425</c:v>
                </c:pt>
                <c:pt idx="71">
                  <c:v>33453</c:v>
                </c:pt>
                <c:pt idx="72">
                  <c:v>33481</c:v>
                </c:pt>
                <c:pt idx="73">
                  <c:v>33530</c:v>
                </c:pt>
                <c:pt idx="74">
                  <c:v>33565</c:v>
                </c:pt>
                <c:pt idx="75">
                  <c:v>33579</c:v>
                </c:pt>
                <c:pt idx="76">
                  <c:v>33635</c:v>
                </c:pt>
                <c:pt idx="77">
                  <c:v>33670</c:v>
                </c:pt>
                <c:pt idx="78">
                  <c:v>33698</c:v>
                </c:pt>
                <c:pt idx="79">
                  <c:v>33723</c:v>
                </c:pt>
                <c:pt idx="80">
                  <c:v>33761</c:v>
                </c:pt>
                <c:pt idx="81">
                  <c:v>33788</c:v>
                </c:pt>
                <c:pt idx="82">
                  <c:v>33824</c:v>
                </c:pt>
                <c:pt idx="83">
                  <c:v>33852</c:v>
                </c:pt>
                <c:pt idx="84">
                  <c:v>33880</c:v>
                </c:pt>
                <c:pt idx="85">
                  <c:v>33915</c:v>
                </c:pt>
                <c:pt idx="86">
                  <c:v>33943</c:v>
                </c:pt>
                <c:pt idx="87">
                  <c:v>34006</c:v>
                </c:pt>
                <c:pt idx="88">
                  <c:v>34034</c:v>
                </c:pt>
                <c:pt idx="89">
                  <c:v>34062</c:v>
                </c:pt>
                <c:pt idx="90">
                  <c:v>34090</c:v>
                </c:pt>
                <c:pt idx="91">
                  <c:v>34118</c:v>
                </c:pt>
                <c:pt idx="92">
                  <c:v>34153</c:v>
                </c:pt>
                <c:pt idx="93">
                  <c:v>34169</c:v>
                </c:pt>
                <c:pt idx="94">
                  <c:v>34185</c:v>
                </c:pt>
                <c:pt idx="95">
                  <c:v>34216</c:v>
                </c:pt>
                <c:pt idx="96">
                  <c:v>34244</c:v>
                </c:pt>
                <c:pt idx="97">
                  <c:v>34258</c:v>
                </c:pt>
                <c:pt idx="98">
                  <c:v>34272</c:v>
                </c:pt>
                <c:pt idx="99">
                  <c:v>34307</c:v>
                </c:pt>
                <c:pt idx="100">
                  <c:v>34369</c:v>
                </c:pt>
                <c:pt idx="101">
                  <c:v>34398</c:v>
                </c:pt>
                <c:pt idx="102">
                  <c:v>34419</c:v>
                </c:pt>
                <c:pt idx="103">
                  <c:v>34461</c:v>
                </c:pt>
                <c:pt idx="104">
                  <c:v>34482</c:v>
                </c:pt>
                <c:pt idx="105">
                  <c:v>34517</c:v>
                </c:pt>
                <c:pt idx="106">
                  <c:v>34545</c:v>
                </c:pt>
                <c:pt idx="107">
                  <c:v>34580</c:v>
                </c:pt>
                <c:pt idx="108">
                  <c:v>34608</c:v>
                </c:pt>
                <c:pt idx="109">
                  <c:v>34636</c:v>
                </c:pt>
                <c:pt idx="110">
                  <c:v>34671</c:v>
                </c:pt>
                <c:pt idx="111">
                  <c:v>34828</c:v>
                </c:pt>
                <c:pt idx="112">
                  <c:v>34865</c:v>
                </c:pt>
                <c:pt idx="113">
                  <c:v>34897</c:v>
                </c:pt>
                <c:pt idx="114">
                  <c:v>34924</c:v>
                </c:pt>
                <c:pt idx="115">
                  <c:v>34949</c:v>
                </c:pt>
                <c:pt idx="116">
                  <c:v>34979</c:v>
                </c:pt>
                <c:pt idx="117">
                  <c:v>35017</c:v>
                </c:pt>
                <c:pt idx="118">
                  <c:v>35116</c:v>
                </c:pt>
                <c:pt idx="119">
                  <c:v>35142</c:v>
                </c:pt>
                <c:pt idx="120">
                  <c:v>35173</c:v>
                </c:pt>
                <c:pt idx="121">
                  <c:v>35201</c:v>
                </c:pt>
                <c:pt idx="122">
                  <c:v>35230</c:v>
                </c:pt>
                <c:pt idx="123">
                  <c:v>35265</c:v>
                </c:pt>
                <c:pt idx="124">
                  <c:v>35279</c:v>
                </c:pt>
                <c:pt idx="125">
                  <c:v>35292</c:v>
                </c:pt>
                <c:pt idx="126">
                  <c:v>35306</c:v>
                </c:pt>
                <c:pt idx="127">
                  <c:v>35320</c:v>
                </c:pt>
                <c:pt idx="128">
                  <c:v>35334</c:v>
                </c:pt>
                <c:pt idx="129">
                  <c:v>35341</c:v>
                </c:pt>
                <c:pt idx="130">
                  <c:v>35474</c:v>
                </c:pt>
                <c:pt idx="131">
                  <c:v>35502</c:v>
                </c:pt>
                <c:pt idx="132">
                  <c:v>35531</c:v>
                </c:pt>
                <c:pt idx="133">
                  <c:v>35558</c:v>
                </c:pt>
                <c:pt idx="134">
                  <c:v>35600</c:v>
                </c:pt>
                <c:pt idx="135">
                  <c:v>35621</c:v>
                </c:pt>
                <c:pt idx="136">
                  <c:v>35649</c:v>
                </c:pt>
                <c:pt idx="137">
                  <c:v>35691</c:v>
                </c:pt>
                <c:pt idx="138">
                  <c:v>35719</c:v>
                </c:pt>
                <c:pt idx="139">
                  <c:v>35738</c:v>
                </c:pt>
                <c:pt idx="140">
                  <c:v>35747</c:v>
                </c:pt>
                <c:pt idx="141">
                  <c:v>35775</c:v>
                </c:pt>
                <c:pt idx="142">
                  <c:v>35838</c:v>
                </c:pt>
                <c:pt idx="143">
                  <c:v>35873</c:v>
                </c:pt>
                <c:pt idx="144">
                  <c:v>35908</c:v>
                </c:pt>
                <c:pt idx="145">
                  <c:v>35929</c:v>
                </c:pt>
                <c:pt idx="146">
                  <c:v>35964</c:v>
                </c:pt>
                <c:pt idx="147">
                  <c:v>35985</c:v>
                </c:pt>
                <c:pt idx="148">
                  <c:v>36013</c:v>
                </c:pt>
                <c:pt idx="149">
                  <c:v>36055</c:v>
                </c:pt>
                <c:pt idx="150">
                  <c:v>36083</c:v>
                </c:pt>
                <c:pt idx="151">
                  <c:v>36111</c:v>
                </c:pt>
                <c:pt idx="152">
                  <c:v>36139</c:v>
                </c:pt>
                <c:pt idx="153">
                  <c:v>36202</c:v>
                </c:pt>
                <c:pt idx="154">
                  <c:v>36237</c:v>
                </c:pt>
                <c:pt idx="155">
                  <c:v>36274</c:v>
                </c:pt>
                <c:pt idx="156">
                  <c:v>36293</c:v>
                </c:pt>
                <c:pt idx="157">
                  <c:v>36328</c:v>
                </c:pt>
                <c:pt idx="158">
                  <c:v>36349</c:v>
                </c:pt>
                <c:pt idx="159">
                  <c:v>36377</c:v>
                </c:pt>
                <c:pt idx="160">
                  <c:v>36419</c:v>
                </c:pt>
                <c:pt idx="161">
                  <c:v>36447</c:v>
                </c:pt>
                <c:pt idx="162">
                  <c:v>36475</c:v>
                </c:pt>
                <c:pt idx="163">
                  <c:v>36488</c:v>
                </c:pt>
                <c:pt idx="164">
                  <c:v>36580</c:v>
                </c:pt>
                <c:pt idx="165">
                  <c:v>36601</c:v>
                </c:pt>
                <c:pt idx="166">
                  <c:v>36629</c:v>
                </c:pt>
                <c:pt idx="167">
                  <c:v>36657</c:v>
                </c:pt>
                <c:pt idx="168">
                  <c:v>36698</c:v>
                </c:pt>
                <c:pt idx="169">
                  <c:v>36720</c:v>
                </c:pt>
                <c:pt idx="170">
                  <c:v>36755</c:v>
                </c:pt>
                <c:pt idx="171">
                  <c:v>36783</c:v>
                </c:pt>
                <c:pt idx="172">
                  <c:v>36811</c:v>
                </c:pt>
                <c:pt idx="173">
                  <c:v>36853</c:v>
                </c:pt>
                <c:pt idx="174">
                  <c:v>36874</c:v>
                </c:pt>
                <c:pt idx="175">
                  <c:v>36937</c:v>
                </c:pt>
                <c:pt idx="176">
                  <c:v>36958</c:v>
                </c:pt>
                <c:pt idx="177">
                  <c:v>36986</c:v>
                </c:pt>
                <c:pt idx="178">
                  <c:v>37021</c:v>
                </c:pt>
                <c:pt idx="179">
                  <c:v>37056</c:v>
                </c:pt>
                <c:pt idx="180">
                  <c:v>37091</c:v>
                </c:pt>
                <c:pt idx="181">
                  <c:v>37119</c:v>
                </c:pt>
                <c:pt idx="182">
                  <c:v>37147</c:v>
                </c:pt>
                <c:pt idx="183">
                  <c:v>37175</c:v>
                </c:pt>
                <c:pt idx="184">
                  <c:v>37203</c:v>
                </c:pt>
                <c:pt idx="185">
                  <c:v>37238</c:v>
                </c:pt>
                <c:pt idx="186">
                  <c:v>37301</c:v>
                </c:pt>
                <c:pt idx="187">
                  <c:v>37329</c:v>
                </c:pt>
                <c:pt idx="188">
                  <c:v>37364</c:v>
                </c:pt>
                <c:pt idx="189">
                  <c:v>37392</c:v>
                </c:pt>
                <c:pt idx="190">
                  <c:v>37420</c:v>
                </c:pt>
                <c:pt idx="191">
                  <c:v>37434</c:v>
                </c:pt>
                <c:pt idx="192">
                  <c:v>37448</c:v>
                </c:pt>
                <c:pt idx="193">
                  <c:v>37461</c:v>
                </c:pt>
                <c:pt idx="194">
                  <c:v>37497</c:v>
                </c:pt>
                <c:pt idx="195">
                  <c:v>37525</c:v>
                </c:pt>
                <c:pt idx="196">
                  <c:v>37553</c:v>
                </c:pt>
                <c:pt idx="197">
                  <c:v>37574</c:v>
                </c:pt>
                <c:pt idx="198">
                  <c:v>37602</c:v>
                </c:pt>
                <c:pt idx="199">
                  <c:v>37665</c:v>
                </c:pt>
                <c:pt idx="200">
                  <c:v>37703</c:v>
                </c:pt>
                <c:pt idx="201">
                  <c:v>37721</c:v>
                </c:pt>
                <c:pt idx="202">
                  <c:v>37756</c:v>
                </c:pt>
                <c:pt idx="203">
                  <c:v>37784</c:v>
                </c:pt>
                <c:pt idx="204">
                  <c:v>37812</c:v>
                </c:pt>
                <c:pt idx="205">
                  <c:v>37847</c:v>
                </c:pt>
                <c:pt idx="206">
                  <c:v>37875</c:v>
                </c:pt>
                <c:pt idx="207">
                  <c:v>37903</c:v>
                </c:pt>
                <c:pt idx="208">
                  <c:v>37931</c:v>
                </c:pt>
                <c:pt idx="209">
                  <c:v>37966</c:v>
                </c:pt>
                <c:pt idx="210">
                  <c:v>38031</c:v>
                </c:pt>
                <c:pt idx="211">
                  <c:v>38064</c:v>
                </c:pt>
                <c:pt idx="212" formatCode="dd-mm-yy">
                  <c:v>38099</c:v>
                </c:pt>
                <c:pt idx="213" formatCode="dd-mm-yy">
                  <c:v>38127</c:v>
                </c:pt>
                <c:pt idx="214" formatCode="dd-mm-yy">
                  <c:v>38155</c:v>
                </c:pt>
                <c:pt idx="215" formatCode="dd-mm-yy">
                  <c:v>38176</c:v>
                </c:pt>
                <c:pt idx="216" formatCode="dd-mm-yy">
                  <c:v>38211</c:v>
                </c:pt>
                <c:pt idx="217" formatCode="dd-mm-yy">
                  <c:v>38239</c:v>
                </c:pt>
                <c:pt idx="218" formatCode="dd-mm-yy">
                  <c:v>38267</c:v>
                </c:pt>
                <c:pt idx="219" formatCode="dd-mm-yy">
                  <c:v>38302</c:v>
                </c:pt>
                <c:pt idx="220" formatCode="dd-mm-yy">
                  <c:v>38330</c:v>
                </c:pt>
                <c:pt idx="221" formatCode="dd-mm-yy">
                  <c:v>38393</c:v>
                </c:pt>
                <c:pt idx="222" formatCode="dd-mm-yy">
                  <c:v>38428</c:v>
                </c:pt>
                <c:pt idx="223" formatCode="dd-mm-yy">
                  <c:v>38456</c:v>
                </c:pt>
                <c:pt idx="224" formatCode="dd-mm-yy">
                  <c:v>38484</c:v>
                </c:pt>
                <c:pt idx="225" formatCode="dd-mm-yy">
                  <c:v>38519</c:v>
                </c:pt>
                <c:pt idx="226" formatCode="dd-mm-yy">
                  <c:v>38547</c:v>
                </c:pt>
                <c:pt idx="227" formatCode="dd-mm-yy">
                  <c:v>38568</c:v>
                </c:pt>
                <c:pt idx="228" formatCode="dd-mm-yy">
                  <c:v>38582</c:v>
                </c:pt>
                <c:pt idx="229" formatCode="dd-mm-yy">
                  <c:v>38589</c:v>
                </c:pt>
                <c:pt idx="230" formatCode="dd-mm-yy">
                  <c:v>38596</c:v>
                </c:pt>
                <c:pt idx="231" formatCode="dd-mm-yy">
                  <c:v>38603</c:v>
                </c:pt>
                <c:pt idx="232" formatCode="dd-mm-yy">
                  <c:v>38609</c:v>
                </c:pt>
                <c:pt idx="233" formatCode="dd-mm-yy">
                  <c:v>38673</c:v>
                </c:pt>
                <c:pt idx="234" formatCode="dd-mm-yy">
                  <c:v>38694</c:v>
                </c:pt>
                <c:pt idx="235" formatCode="dd-mm-yy">
                  <c:v>38764</c:v>
                </c:pt>
                <c:pt idx="236" formatCode="dd-mm-yy">
                  <c:v>38799</c:v>
                </c:pt>
                <c:pt idx="237" formatCode="dd-mm-yy">
                  <c:v>38862</c:v>
                </c:pt>
                <c:pt idx="238" formatCode="dd-mm-yy">
                  <c:v>38911</c:v>
                </c:pt>
                <c:pt idx="239" formatCode="dd-mm-yy">
                  <c:v>38939</c:v>
                </c:pt>
                <c:pt idx="240" formatCode="dd-mm-yy">
                  <c:v>38981</c:v>
                </c:pt>
                <c:pt idx="241" formatCode="dd-mm-yy">
                  <c:v>39009</c:v>
                </c:pt>
                <c:pt idx="242" formatCode="dd-mm-yy">
                  <c:v>39128</c:v>
                </c:pt>
                <c:pt idx="243" formatCode="dd-mm-yy">
                  <c:v>39163</c:v>
                </c:pt>
                <c:pt idx="244" formatCode="dd-mm-yy">
                  <c:v>39191</c:v>
                </c:pt>
                <c:pt idx="245" formatCode="dd-mm-yy">
                  <c:v>39226</c:v>
                </c:pt>
                <c:pt idx="246" formatCode="dd-mm-yy">
                  <c:v>39268</c:v>
                </c:pt>
                <c:pt idx="247" formatCode="dd-mm-yy">
                  <c:v>39303</c:v>
                </c:pt>
                <c:pt idx="248" formatCode="dd-mm-yy">
                  <c:v>39338</c:v>
                </c:pt>
                <c:pt idx="249" formatCode="dd-mm-yy">
                  <c:v>39366</c:v>
                </c:pt>
                <c:pt idx="250" formatCode="dd-mm-yy">
                  <c:v>39429</c:v>
                </c:pt>
                <c:pt idx="251" formatCode="dd-mm-yy">
                  <c:v>39492</c:v>
                </c:pt>
                <c:pt idx="252" formatCode="dd-mm-yy">
                  <c:v>39520</c:v>
                </c:pt>
                <c:pt idx="253" formatCode="dd-mm-yy">
                  <c:v>39555</c:v>
                </c:pt>
                <c:pt idx="254" formatCode="dd-mm-yy">
                  <c:v>39597</c:v>
                </c:pt>
                <c:pt idx="255" formatCode="dd-mm-yy">
                  <c:v>39618</c:v>
                </c:pt>
                <c:pt idx="256" formatCode="dd-mm-yy">
                  <c:v>39646</c:v>
                </c:pt>
                <c:pt idx="257" formatCode="dd-mm-yy">
                  <c:v>39674</c:v>
                </c:pt>
                <c:pt idx="258" formatCode="dd-mm-yy">
                  <c:v>39702</c:v>
                </c:pt>
                <c:pt idx="259" formatCode="dd-mm-yy">
                  <c:v>39723</c:v>
                </c:pt>
                <c:pt idx="260" formatCode="dd-mm-yy">
                  <c:v>39730</c:v>
                </c:pt>
                <c:pt idx="261" formatCode="dd-mm-yy">
                  <c:v>39737</c:v>
                </c:pt>
                <c:pt idx="262" formatCode="dd-mm-yy">
                  <c:v>39744</c:v>
                </c:pt>
                <c:pt idx="263" formatCode="dd-mm-yy">
                  <c:v>39755</c:v>
                </c:pt>
                <c:pt idx="264" formatCode="dd-mm-yy">
                  <c:v>39863</c:v>
                </c:pt>
                <c:pt idx="265" formatCode="dd-mm-yy">
                  <c:v>39905</c:v>
                </c:pt>
                <c:pt idx="266" formatCode="dd-mm-yy">
                  <c:v>40024</c:v>
                </c:pt>
                <c:pt idx="267" formatCode="dd-mm-yy">
                  <c:v>40080</c:v>
                </c:pt>
                <c:pt idx="268" formatCode="dd-mm-yy">
                  <c:v>40142</c:v>
                </c:pt>
                <c:pt idx="269" formatCode="dd-mm-yy">
                  <c:v>40226</c:v>
                </c:pt>
                <c:pt idx="270" formatCode="dd-mm-yy">
                  <c:v>40282</c:v>
                </c:pt>
                <c:pt idx="271" formatCode="dd-mm-yy">
                  <c:v>40324</c:v>
                </c:pt>
                <c:pt idx="272" formatCode="dd-mm-yy">
                  <c:v>40394</c:v>
                </c:pt>
                <c:pt idx="273" formatCode="dd-mm-yy">
                  <c:v>40444</c:v>
                </c:pt>
                <c:pt idx="274" formatCode="dd-mm-yy">
                  <c:v>40527</c:v>
                </c:pt>
                <c:pt idx="275" formatCode="dd-mm-yy">
                  <c:v>40591</c:v>
                </c:pt>
                <c:pt idx="276" formatCode="dd-mm-yy">
                  <c:v>40639</c:v>
                </c:pt>
                <c:pt idx="277" formatCode="dd-mm-yy">
                  <c:v>40689</c:v>
                </c:pt>
                <c:pt idx="278" formatCode="dd-mm-yy">
                  <c:v>40737</c:v>
                </c:pt>
                <c:pt idx="279" formatCode="dd-mm-yy">
                  <c:v>40773</c:v>
                </c:pt>
                <c:pt idx="280" formatCode="dd-mm-yy">
                  <c:v>40814</c:v>
                </c:pt>
                <c:pt idx="281" formatCode="dd-mm-yy">
                  <c:v>40849</c:v>
                </c:pt>
                <c:pt idx="282" formatCode="dd-mm-yy">
                  <c:v>40856</c:v>
                </c:pt>
                <c:pt idx="283" formatCode="dd-mm-yy">
                  <c:v>40863</c:v>
                </c:pt>
                <c:pt idx="284" formatCode="dd-mm-yy">
                  <c:v>40870</c:v>
                </c:pt>
                <c:pt idx="285" formatCode="dd-mm-yy">
                  <c:v>40997</c:v>
                </c:pt>
                <c:pt idx="286" formatCode="dd-mm-yy">
                  <c:v>41060</c:v>
                </c:pt>
                <c:pt idx="287" formatCode="dd-mm-yy">
                  <c:v>41122</c:v>
                </c:pt>
                <c:pt idx="288" formatCode="dd-mm-yy">
                  <c:v>41171</c:v>
                </c:pt>
                <c:pt idx="289" formatCode="dd-mm-yy">
                  <c:v>41214</c:v>
                </c:pt>
                <c:pt idx="290" formatCode="dd-mm-yy">
                  <c:v>41242</c:v>
                </c:pt>
                <c:pt idx="291" formatCode="dd-mm-yy">
                  <c:v>41318</c:v>
                </c:pt>
                <c:pt idx="292" formatCode="dd-mm-yy">
                  <c:v>41382</c:v>
                </c:pt>
                <c:pt idx="293" formatCode="dd-mm-yy">
                  <c:v>41416</c:v>
                </c:pt>
                <c:pt idx="294" formatCode="dd-mm-yy">
                  <c:v>41487</c:v>
                </c:pt>
                <c:pt idx="295" formatCode="dd-mm-yy">
                  <c:v>41535</c:v>
                </c:pt>
                <c:pt idx="296" formatCode="dd-mm-yy">
                  <c:v>41570</c:v>
                </c:pt>
                <c:pt idx="297" formatCode="dd-mm-yy">
                  <c:v>41689</c:v>
                </c:pt>
                <c:pt idx="298" formatCode="dd-mm-yy">
                  <c:v>41724</c:v>
                </c:pt>
                <c:pt idx="299" formatCode="dd-mm-yy">
                  <c:v>41780</c:v>
                </c:pt>
                <c:pt idx="300" formatCode="dd-mm-yy">
                  <c:v>41816</c:v>
                </c:pt>
                <c:pt idx="301" formatCode="dd-mm-yy">
                  <c:v>41843</c:v>
                </c:pt>
                <c:pt idx="302" formatCode="dd-mm-yy">
                  <c:v>41864</c:v>
                </c:pt>
                <c:pt idx="303" formatCode="dd-mm-yy">
                  <c:v>41878</c:v>
                </c:pt>
                <c:pt idx="304" formatCode="dd-mm-yy">
                  <c:v>41885</c:v>
                </c:pt>
                <c:pt idx="305" formatCode="dd-mm-yy">
                  <c:v>41892</c:v>
                </c:pt>
                <c:pt idx="306" formatCode="dd-mm-yy">
                  <c:v>41899</c:v>
                </c:pt>
                <c:pt idx="307" formatCode="dd-mm-yy">
                  <c:v>42053</c:v>
                </c:pt>
                <c:pt idx="308" formatCode="dd-mm-yy">
                  <c:v>42109</c:v>
                </c:pt>
                <c:pt idx="309" formatCode="dd-mm-yy">
                  <c:v>42151</c:v>
                </c:pt>
                <c:pt idx="310" formatCode="dd-mm-yy">
                  <c:v>42200</c:v>
                </c:pt>
                <c:pt idx="311" formatCode="dd-mm-yy">
                  <c:v>42249</c:v>
                </c:pt>
                <c:pt idx="312" formatCode="dd-mm-yy">
                  <c:v>42291</c:v>
                </c:pt>
                <c:pt idx="313" formatCode="dd-mm-yy">
                  <c:v>42417</c:v>
                </c:pt>
                <c:pt idx="314" formatCode="dd-mm-yy">
                  <c:v>42466</c:v>
                </c:pt>
                <c:pt idx="315" formatCode="dd-mm-yy">
                  <c:v>42523</c:v>
                </c:pt>
              </c:numCache>
            </c:numRef>
          </c:cat>
          <c:val>
            <c:numRef>
              <c:f>'Opp Ldrs'!$K$2:$K$317</c:f>
              <c:numCache>
                <c:formatCode>General</c:formatCode>
                <c:ptCount val="316"/>
                <c:pt idx="285" formatCode="0.0%">
                  <c:v>0.11</c:v>
                </c:pt>
                <c:pt idx="286" formatCode="0.0%">
                  <c:v>0.14000000000000001</c:v>
                </c:pt>
                <c:pt idx="287" formatCode="0.0%">
                  <c:v>0.13</c:v>
                </c:pt>
                <c:pt idx="288" formatCode="0.0%">
                  <c:v>0.12</c:v>
                </c:pt>
                <c:pt idx="289" formatCode="0.0%">
                  <c:v>0.11</c:v>
                </c:pt>
                <c:pt idx="290" formatCode="0.0%">
                  <c:v>0.15</c:v>
                </c:pt>
                <c:pt idx="291" formatCode="0.0%">
                  <c:v>0.15</c:v>
                </c:pt>
                <c:pt idx="292" formatCode="0.0%">
                  <c:v>0.15</c:v>
                </c:pt>
                <c:pt idx="293" formatCode="0.0%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87E-411B-99DC-E7C79C404B35}"/>
            </c:ext>
          </c:extLst>
        </c:ser>
        <c:ser>
          <c:idx val="10"/>
          <c:order val="10"/>
          <c:tx>
            <c:strRef>
              <c:f>'Opp Ldrs'!$L$1</c:f>
              <c:strCache>
                <c:ptCount val="1"/>
                <c:pt idx="0">
                  <c:v>Cunliffe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'Opp Ldrs'!$A$2:$A$317</c:f>
              <c:numCache>
                <c:formatCode>dd-mmm-yy</c:formatCode>
                <c:ptCount val="316"/>
                <c:pt idx="0">
                  <c:v>31017</c:v>
                </c:pt>
                <c:pt idx="1">
                  <c:v>31136</c:v>
                </c:pt>
                <c:pt idx="2">
                  <c:v>31192</c:v>
                </c:pt>
                <c:pt idx="3">
                  <c:v>31220</c:v>
                </c:pt>
                <c:pt idx="4">
                  <c:v>31248</c:v>
                </c:pt>
                <c:pt idx="5">
                  <c:v>31276</c:v>
                </c:pt>
                <c:pt idx="6">
                  <c:v>31339</c:v>
                </c:pt>
                <c:pt idx="7">
                  <c:v>31374</c:v>
                </c:pt>
                <c:pt idx="8">
                  <c:v>31395</c:v>
                </c:pt>
                <c:pt idx="9">
                  <c:v>31451</c:v>
                </c:pt>
                <c:pt idx="10">
                  <c:v>31472</c:v>
                </c:pt>
                <c:pt idx="11">
                  <c:v>31507</c:v>
                </c:pt>
                <c:pt idx="12">
                  <c:v>31535</c:v>
                </c:pt>
                <c:pt idx="13">
                  <c:v>31577</c:v>
                </c:pt>
                <c:pt idx="14">
                  <c:v>31605</c:v>
                </c:pt>
                <c:pt idx="15">
                  <c:v>31640</c:v>
                </c:pt>
                <c:pt idx="16">
                  <c:v>31668</c:v>
                </c:pt>
                <c:pt idx="17">
                  <c:v>31703</c:v>
                </c:pt>
                <c:pt idx="18">
                  <c:v>31738</c:v>
                </c:pt>
                <c:pt idx="19">
                  <c:v>31752</c:v>
                </c:pt>
                <c:pt idx="20">
                  <c:v>31808</c:v>
                </c:pt>
                <c:pt idx="21">
                  <c:v>31836</c:v>
                </c:pt>
                <c:pt idx="22">
                  <c:v>31864</c:v>
                </c:pt>
                <c:pt idx="23">
                  <c:v>31892</c:v>
                </c:pt>
                <c:pt idx="24">
                  <c:v>31920</c:v>
                </c:pt>
                <c:pt idx="25">
                  <c:v>31948</c:v>
                </c:pt>
                <c:pt idx="26">
                  <c:v>31983</c:v>
                </c:pt>
                <c:pt idx="27">
                  <c:v>31997</c:v>
                </c:pt>
                <c:pt idx="28">
                  <c:v>32025</c:v>
                </c:pt>
                <c:pt idx="29">
                  <c:v>32046</c:v>
                </c:pt>
                <c:pt idx="30">
                  <c:v>32109</c:v>
                </c:pt>
                <c:pt idx="31">
                  <c:v>32186</c:v>
                </c:pt>
                <c:pt idx="32">
                  <c:v>32214</c:v>
                </c:pt>
                <c:pt idx="33">
                  <c:v>32242</c:v>
                </c:pt>
                <c:pt idx="34">
                  <c:v>32284</c:v>
                </c:pt>
                <c:pt idx="35">
                  <c:v>32319</c:v>
                </c:pt>
                <c:pt idx="36">
                  <c:v>32347</c:v>
                </c:pt>
                <c:pt idx="37">
                  <c:v>32375</c:v>
                </c:pt>
                <c:pt idx="38">
                  <c:v>32403</c:v>
                </c:pt>
                <c:pt idx="39">
                  <c:v>32431</c:v>
                </c:pt>
                <c:pt idx="40">
                  <c:v>32466</c:v>
                </c:pt>
                <c:pt idx="41">
                  <c:v>32487</c:v>
                </c:pt>
                <c:pt idx="42">
                  <c:v>32550</c:v>
                </c:pt>
                <c:pt idx="43">
                  <c:v>32599</c:v>
                </c:pt>
                <c:pt idx="44">
                  <c:v>32641</c:v>
                </c:pt>
                <c:pt idx="45">
                  <c:v>32669</c:v>
                </c:pt>
                <c:pt idx="46">
                  <c:v>32690</c:v>
                </c:pt>
                <c:pt idx="47">
                  <c:v>32725</c:v>
                </c:pt>
                <c:pt idx="48">
                  <c:v>32752</c:v>
                </c:pt>
                <c:pt idx="49">
                  <c:v>32788</c:v>
                </c:pt>
                <c:pt idx="50">
                  <c:v>32808</c:v>
                </c:pt>
                <c:pt idx="51">
                  <c:v>32830</c:v>
                </c:pt>
                <c:pt idx="52">
                  <c:v>32851</c:v>
                </c:pt>
                <c:pt idx="53">
                  <c:v>32914</c:v>
                </c:pt>
                <c:pt idx="54">
                  <c:v>32942</c:v>
                </c:pt>
                <c:pt idx="55">
                  <c:v>32970</c:v>
                </c:pt>
                <c:pt idx="56">
                  <c:v>32998</c:v>
                </c:pt>
                <c:pt idx="57">
                  <c:v>33033</c:v>
                </c:pt>
                <c:pt idx="58">
                  <c:v>33061</c:v>
                </c:pt>
                <c:pt idx="59">
                  <c:v>33090</c:v>
                </c:pt>
                <c:pt idx="60">
                  <c:v>33124</c:v>
                </c:pt>
                <c:pt idx="61">
                  <c:v>33143</c:v>
                </c:pt>
                <c:pt idx="62">
                  <c:v>33159</c:v>
                </c:pt>
                <c:pt idx="63">
                  <c:v>33165</c:v>
                </c:pt>
                <c:pt idx="64">
                  <c:v>33215</c:v>
                </c:pt>
                <c:pt idx="65">
                  <c:v>33271</c:v>
                </c:pt>
                <c:pt idx="66">
                  <c:v>33306</c:v>
                </c:pt>
                <c:pt idx="67">
                  <c:v>33334</c:v>
                </c:pt>
                <c:pt idx="68">
                  <c:v>33364</c:v>
                </c:pt>
                <c:pt idx="69">
                  <c:v>33397</c:v>
                </c:pt>
                <c:pt idx="70">
                  <c:v>33425</c:v>
                </c:pt>
                <c:pt idx="71">
                  <c:v>33453</c:v>
                </c:pt>
                <c:pt idx="72">
                  <c:v>33481</c:v>
                </c:pt>
                <c:pt idx="73">
                  <c:v>33530</c:v>
                </c:pt>
                <c:pt idx="74">
                  <c:v>33565</c:v>
                </c:pt>
                <c:pt idx="75">
                  <c:v>33579</c:v>
                </c:pt>
                <c:pt idx="76">
                  <c:v>33635</c:v>
                </c:pt>
                <c:pt idx="77">
                  <c:v>33670</c:v>
                </c:pt>
                <c:pt idx="78">
                  <c:v>33698</c:v>
                </c:pt>
                <c:pt idx="79">
                  <c:v>33723</c:v>
                </c:pt>
                <c:pt idx="80">
                  <c:v>33761</c:v>
                </c:pt>
                <c:pt idx="81">
                  <c:v>33788</c:v>
                </c:pt>
                <c:pt idx="82">
                  <c:v>33824</c:v>
                </c:pt>
                <c:pt idx="83">
                  <c:v>33852</c:v>
                </c:pt>
                <c:pt idx="84">
                  <c:v>33880</c:v>
                </c:pt>
                <c:pt idx="85">
                  <c:v>33915</c:v>
                </c:pt>
                <c:pt idx="86">
                  <c:v>33943</c:v>
                </c:pt>
                <c:pt idx="87">
                  <c:v>34006</c:v>
                </c:pt>
                <c:pt idx="88">
                  <c:v>34034</c:v>
                </c:pt>
                <c:pt idx="89">
                  <c:v>34062</c:v>
                </c:pt>
                <c:pt idx="90">
                  <c:v>34090</c:v>
                </c:pt>
                <c:pt idx="91">
                  <c:v>34118</c:v>
                </c:pt>
                <c:pt idx="92">
                  <c:v>34153</c:v>
                </c:pt>
                <c:pt idx="93">
                  <c:v>34169</c:v>
                </c:pt>
                <c:pt idx="94">
                  <c:v>34185</c:v>
                </c:pt>
                <c:pt idx="95">
                  <c:v>34216</c:v>
                </c:pt>
                <c:pt idx="96">
                  <c:v>34244</c:v>
                </c:pt>
                <c:pt idx="97">
                  <c:v>34258</c:v>
                </c:pt>
                <c:pt idx="98">
                  <c:v>34272</c:v>
                </c:pt>
                <c:pt idx="99">
                  <c:v>34307</c:v>
                </c:pt>
                <c:pt idx="100">
                  <c:v>34369</c:v>
                </c:pt>
                <c:pt idx="101">
                  <c:v>34398</c:v>
                </c:pt>
                <c:pt idx="102">
                  <c:v>34419</c:v>
                </c:pt>
                <c:pt idx="103">
                  <c:v>34461</c:v>
                </c:pt>
                <c:pt idx="104">
                  <c:v>34482</c:v>
                </c:pt>
                <c:pt idx="105">
                  <c:v>34517</c:v>
                </c:pt>
                <c:pt idx="106">
                  <c:v>34545</c:v>
                </c:pt>
                <c:pt idx="107">
                  <c:v>34580</c:v>
                </c:pt>
                <c:pt idx="108">
                  <c:v>34608</c:v>
                </c:pt>
                <c:pt idx="109">
                  <c:v>34636</c:v>
                </c:pt>
                <c:pt idx="110">
                  <c:v>34671</c:v>
                </c:pt>
                <c:pt idx="111">
                  <c:v>34828</c:v>
                </c:pt>
                <c:pt idx="112">
                  <c:v>34865</c:v>
                </c:pt>
                <c:pt idx="113">
                  <c:v>34897</c:v>
                </c:pt>
                <c:pt idx="114">
                  <c:v>34924</c:v>
                </c:pt>
                <c:pt idx="115">
                  <c:v>34949</c:v>
                </c:pt>
                <c:pt idx="116">
                  <c:v>34979</c:v>
                </c:pt>
                <c:pt idx="117">
                  <c:v>35017</c:v>
                </c:pt>
                <c:pt idx="118">
                  <c:v>35116</c:v>
                </c:pt>
                <c:pt idx="119">
                  <c:v>35142</c:v>
                </c:pt>
                <c:pt idx="120">
                  <c:v>35173</c:v>
                </c:pt>
                <c:pt idx="121">
                  <c:v>35201</c:v>
                </c:pt>
                <c:pt idx="122">
                  <c:v>35230</c:v>
                </c:pt>
                <c:pt idx="123">
                  <c:v>35265</c:v>
                </c:pt>
                <c:pt idx="124">
                  <c:v>35279</c:v>
                </c:pt>
                <c:pt idx="125">
                  <c:v>35292</c:v>
                </c:pt>
                <c:pt idx="126">
                  <c:v>35306</c:v>
                </c:pt>
                <c:pt idx="127">
                  <c:v>35320</c:v>
                </c:pt>
                <c:pt idx="128">
                  <c:v>35334</c:v>
                </c:pt>
                <c:pt idx="129">
                  <c:v>35341</c:v>
                </c:pt>
                <c:pt idx="130">
                  <c:v>35474</c:v>
                </c:pt>
                <c:pt idx="131">
                  <c:v>35502</c:v>
                </c:pt>
                <c:pt idx="132">
                  <c:v>35531</c:v>
                </c:pt>
                <c:pt idx="133">
                  <c:v>35558</c:v>
                </c:pt>
                <c:pt idx="134">
                  <c:v>35600</c:v>
                </c:pt>
                <c:pt idx="135">
                  <c:v>35621</c:v>
                </c:pt>
                <c:pt idx="136">
                  <c:v>35649</c:v>
                </c:pt>
                <c:pt idx="137">
                  <c:v>35691</c:v>
                </c:pt>
                <c:pt idx="138">
                  <c:v>35719</c:v>
                </c:pt>
                <c:pt idx="139">
                  <c:v>35738</c:v>
                </c:pt>
                <c:pt idx="140">
                  <c:v>35747</c:v>
                </c:pt>
                <c:pt idx="141">
                  <c:v>35775</c:v>
                </c:pt>
                <c:pt idx="142">
                  <c:v>35838</c:v>
                </c:pt>
                <c:pt idx="143">
                  <c:v>35873</c:v>
                </c:pt>
                <c:pt idx="144">
                  <c:v>35908</c:v>
                </c:pt>
                <c:pt idx="145">
                  <c:v>35929</c:v>
                </c:pt>
                <c:pt idx="146">
                  <c:v>35964</c:v>
                </c:pt>
                <c:pt idx="147">
                  <c:v>35985</c:v>
                </c:pt>
                <c:pt idx="148">
                  <c:v>36013</c:v>
                </c:pt>
                <c:pt idx="149">
                  <c:v>36055</c:v>
                </c:pt>
                <c:pt idx="150">
                  <c:v>36083</c:v>
                </c:pt>
                <c:pt idx="151">
                  <c:v>36111</c:v>
                </c:pt>
                <c:pt idx="152">
                  <c:v>36139</c:v>
                </c:pt>
                <c:pt idx="153">
                  <c:v>36202</c:v>
                </c:pt>
                <c:pt idx="154">
                  <c:v>36237</c:v>
                </c:pt>
                <c:pt idx="155">
                  <c:v>36274</c:v>
                </c:pt>
                <c:pt idx="156">
                  <c:v>36293</c:v>
                </c:pt>
                <c:pt idx="157">
                  <c:v>36328</c:v>
                </c:pt>
                <c:pt idx="158">
                  <c:v>36349</c:v>
                </c:pt>
                <c:pt idx="159">
                  <c:v>36377</c:v>
                </c:pt>
                <c:pt idx="160">
                  <c:v>36419</c:v>
                </c:pt>
                <c:pt idx="161">
                  <c:v>36447</c:v>
                </c:pt>
                <c:pt idx="162">
                  <c:v>36475</c:v>
                </c:pt>
                <c:pt idx="163">
                  <c:v>36488</c:v>
                </c:pt>
                <c:pt idx="164">
                  <c:v>36580</c:v>
                </c:pt>
                <c:pt idx="165">
                  <c:v>36601</c:v>
                </c:pt>
                <c:pt idx="166">
                  <c:v>36629</c:v>
                </c:pt>
                <c:pt idx="167">
                  <c:v>36657</c:v>
                </c:pt>
                <c:pt idx="168">
                  <c:v>36698</c:v>
                </c:pt>
                <c:pt idx="169">
                  <c:v>36720</c:v>
                </c:pt>
                <c:pt idx="170">
                  <c:v>36755</c:v>
                </c:pt>
                <c:pt idx="171">
                  <c:v>36783</c:v>
                </c:pt>
                <c:pt idx="172">
                  <c:v>36811</c:v>
                </c:pt>
                <c:pt idx="173">
                  <c:v>36853</c:v>
                </c:pt>
                <c:pt idx="174">
                  <c:v>36874</c:v>
                </c:pt>
                <c:pt idx="175">
                  <c:v>36937</c:v>
                </c:pt>
                <c:pt idx="176">
                  <c:v>36958</c:v>
                </c:pt>
                <c:pt idx="177">
                  <c:v>36986</c:v>
                </c:pt>
                <c:pt idx="178">
                  <c:v>37021</c:v>
                </c:pt>
                <c:pt idx="179">
                  <c:v>37056</c:v>
                </c:pt>
                <c:pt idx="180">
                  <c:v>37091</c:v>
                </c:pt>
                <c:pt idx="181">
                  <c:v>37119</c:v>
                </c:pt>
                <c:pt idx="182">
                  <c:v>37147</c:v>
                </c:pt>
                <c:pt idx="183">
                  <c:v>37175</c:v>
                </c:pt>
                <c:pt idx="184">
                  <c:v>37203</c:v>
                </c:pt>
                <c:pt idx="185">
                  <c:v>37238</c:v>
                </c:pt>
                <c:pt idx="186">
                  <c:v>37301</c:v>
                </c:pt>
                <c:pt idx="187">
                  <c:v>37329</c:v>
                </c:pt>
                <c:pt idx="188">
                  <c:v>37364</c:v>
                </c:pt>
                <c:pt idx="189">
                  <c:v>37392</c:v>
                </c:pt>
                <c:pt idx="190">
                  <c:v>37420</c:v>
                </c:pt>
                <c:pt idx="191">
                  <c:v>37434</c:v>
                </c:pt>
                <c:pt idx="192">
                  <c:v>37448</c:v>
                </c:pt>
                <c:pt idx="193">
                  <c:v>37461</c:v>
                </c:pt>
                <c:pt idx="194">
                  <c:v>37497</c:v>
                </c:pt>
                <c:pt idx="195">
                  <c:v>37525</c:v>
                </c:pt>
                <c:pt idx="196">
                  <c:v>37553</c:v>
                </c:pt>
                <c:pt idx="197">
                  <c:v>37574</c:v>
                </c:pt>
                <c:pt idx="198">
                  <c:v>37602</c:v>
                </c:pt>
                <c:pt idx="199">
                  <c:v>37665</c:v>
                </c:pt>
                <c:pt idx="200">
                  <c:v>37703</c:v>
                </c:pt>
                <c:pt idx="201">
                  <c:v>37721</c:v>
                </c:pt>
                <c:pt idx="202">
                  <c:v>37756</c:v>
                </c:pt>
                <c:pt idx="203">
                  <c:v>37784</c:v>
                </c:pt>
                <c:pt idx="204">
                  <c:v>37812</c:v>
                </c:pt>
                <c:pt idx="205">
                  <c:v>37847</c:v>
                </c:pt>
                <c:pt idx="206">
                  <c:v>37875</c:v>
                </c:pt>
                <c:pt idx="207">
                  <c:v>37903</c:v>
                </c:pt>
                <c:pt idx="208">
                  <c:v>37931</c:v>
                </c:pt>
                <c:pt idx="209">
                  <c:v>37966</c:v>
                </c:pt>
                <c:pt idx="210">
                  <c:v>38031</c:v>
                </c:pt>
                <c:pt idx="211">
                  <c:v>38064</c:v>
                </c:pt>
                <c:pt idx="212" formatCode="dd-mm-yy">
                  <c:v>38099</c:v>
                </c:pt>
                <c:pt idx="213" formatCode="dd-mm-yy">
                  <c:v>38127</c:v>
                </c:pt>
                <c:pt idx="214" formatCode="dd-mm-yy">
                  <c:v>38155</c:v>
                </c:pt>
                <c:pt idx="215" formatCode="dd-mm-yy">
                  <c:v>38176</c:v>
                </c:pt>
                <c:pt idx="216" formatCode="dd-mm-yy">
                  <c:v>38211</c:v>
                </c:pt>
                <c:pt idx="217" formatCode="dd-mm-yy">
                  <c:v>38239</c:v>
                </c:pt>
                <c:pt idx="218" formatCode="dd-mm-yy">
                  <c:v>38267</c:v>
                </c:pt>
                <c:pt idx="219" formatCode="dd-mm-yy">
                  <c:v>38302</c:v>
                </c:pt>
                <c:pt idx="220" formatCode="dd-mm-yy">
                  <c:v>38330</c:v>
                </c:pt>
                <c:pt idx="221" formatCode="dd-mm-yy">
                  <c:v>38393</c:v>
                </c:pt>
                <c:pt idx="222" formatCode="dd-mm-yy">
                  <c:v>38428</c:v>
                </c:pt>
                <c:pt idx="223" formatCode="dd-mm-yy">
                  <c:v>38456</c:v>
                </c:pt>
                <c:pt idx="224" formatCode="dd-mm-yy">
                  <c:v>38484</c:v>
                </c:pt>
                <c:pt idx="225" formatCode="dd-mm-yy">
                  <c:v>38519</c:v>
                </c:pt>
                <c:pt idx="226" formatCode="dd-mm-yy">
                  <c:v>38547</c:v>
                </c:pt>
                <c:pt idx="227" formatCode="dd-mm-yy">
                  <c:v>38568</c:v>
                </c:pt>
                <c:pt idx="228" formatCode="dd-mm-yy">
                  <c:v>38582</c:v>
                </c:pt>
                <c:pt idx="229" formatCode="dd-mm-yy">
                  <c:v>38589</c:v>
                </c:pt>
                <c:pt idx="230" formatCode="dd-mm-yy">
                  <c:v>38596</c:v>
                </c:pt>
                <c:pt idx="231" formatCode="dd-mm-yy">
                  <c:v>38603</c:v>
                </c:pt>
                <c:pt idx="232" formatCode="dd-mm-yy">
                  <c:v>38609</c:v>
                </c:pt>
                <c:pt idx="233" formatCode="dd-mm-yy">
                  <c:v>38673</c:v>
                </c:pt>
                <c:pt idx="234" formatCode="dd-mm-yy">
                  <c:v>38694</c:v>
                </c:pt>
                <c:pt idx="235" formatCode="dd-mm-yy">
                  <c:v>38764</c:v>
                </c:pt>
                <c:pt idx="236" formatCode="dd-mm-yy">
                  <c:v>38799</c:v>
                </c:pt>
                <c:pt idx="237" formatCode="dd-mm-yy">
                  <c:v>38862</c:v>
                </c:pt>
                <c:pt idx="238" formatCode="dd-mm-yy">
                  <c:v>38911</c:v>
                </c:pt>
                <c:pt idx="239" formatCode="dd-mm-yy">
                  <c:v>38939</c:v>
                </c:pt>
                <c:pt idx="240" formatCode="dd-mm-yy">
                  <c:v>38981</c:v>
                </c:pt>
                <c:pt idx="241" formatCode="dd-mm-yy">
                  <c:v>39009</c:v>
                </c:pt>
                <c:pt idx="242" formatCode="dd-mm-yy">
                  <c:v>39128</c:v>
                </c:pt>
                <c:pt idx="243" formatCode="dd-mm-yy">
                  <c:v>39163</c:v>
                </c:pt>
                <c:pt idx="244" formatCode="dd-mm-yy">
                  <c:v>39191</c:v>
                </c:pt>
                <c:pt idx="245" formatCode="dd-mm-yy">
                  <c:v>39226</c:v>
                </c:pt>
                <c:pt idx="246" formatCode="dd-mm-yy">
                  <c:v>39268</c:v>
                </c:pt>
                <c:pt idx="247" formatCode="dd-mm-yy">
                  <c:v>39303</c:v>
                </c:pt>
                <c:pt idx="248" formatCode="dd-mm-yy">
                  <c:v>39338</c:v>
                </c:pt>
                <c:pt idx="249" formatCode="dd-mm-yy">
                  <c:v>39366</c:v>
                </c:pt>
                <c:pt idx="250" formatCode="dd-mm-yy">
                  <c:v>39429</c:v>
                </c:pt>
                <c:pt idx="251" formatCode="dd-mm-yy">
                  <c:v>39492</c:v>
                </c:pt>
                <c:pt idx="252" formatCode="dd-mm-yy">
                  <c:v>39520</c:v>
                </c:pt>
                <c:pt idx="253" formatCode="dd-mm-yy">
                  <c:v>39555</c:v>
                </c:pt>
                <c:pt idx="254" formatCode="dd-mm-yy">
                  <c:v>39597</c:v>
                </c:pt>
                <c:pt idx="255" formatCode="dd-mm-yy">
                  <c:v>39618</c:v>
                </c:pt>
                <c:pt idx="256" formatCode="dd-mm-yy">
                  <c:v>39646</c:v>
                </c:pt>
                <c:pt idx="257" formatCode="dd-mm-yy">
                  <c:v>39674</c:v>
                </c:pt>
                <c:pt idx="258" formatCode="dd-mm-yy">
                  <c:v>39702</c:v>
                </c:pt>
                <c:pt idx="259" formatCode="dd-mm-yy">
                  <c:v>39723</c:v>
                </c:pt>
                <c:pt idx="260" formatCode="dd-mm-yy">
                  <c:v>39730</c:v>
                </c:pt>
                <c:pt idx="261" formatCode="dd-mm-yy">
                  <c:v>39737</c:v>
                </c:pt>
                <c:pt idx="262" formatCode="dd-mm-yy">
                  <c:v>39744</c:v>
                </c:pt>
                <c:pt idx="263" formatCode="dd-mm-yy">
                  <c:v>39755</c:v>
                </c:pt>
                <c:pt idx="264" formatCode="dd-mm-yy">
                  <c:v>39863</c:v>
                </c:pt>
                <c:pt idx="265" formatCode="dd-mm-yy">
                  <c:v>39905</c:v>
                </c:pt>
                <c:pt idx="266" formatCode="dd-mm-yy">
                  <c:v>40024</c:v>
                </c:pt>
                <c:pt idx="267" formatCode="dd-mm-yy">
                  <c:v>40080</c:v>
                </c:pt>
                <c:pt idx="268" formatCode="dd-mm-yy">
                  <c:v>40142</c:v>
                </c:pt>
                <c:pt idx="269" formatCode="dd-mm-yy">
                  <c:v>40226</c:v>
                </c:pt>
                <c:pt idx="270" formatCode="dd-mm-yy">
                  <c:v>40282</c:v>
                </c:pt>
                <c:pt idx="271" formatCode="dd-mm-yy">
                  <c:v>40324</c:v>
                </c:pt>
                <c:pt idx="272" formatCode="dd-mm-yy">
                  <c:v>40394</c:v>
                </c:pt>
                <c:pt idx="273" formatCode="dd-mm-yy">
                  <c:v>40444</c:v>
                </c:pt>
                <c:pt idx="274" formatCode="dd-mm-yy">
                  <c:v>40527</c:v>
                </c:pt>
                <c:pt idx="275" formatCode="dd-mm-yy">
                  <c:v>40591</c:v>
                </c:pt>
                <c:pt idx="276" formatCode="dd-mm-yy">
                  <c:v>40639</c:v>
                </c:pt>
                <c:pt idx="277" formatCode="dd-mm-yy">
                  <c:v>40689</c:v>
                </c:pt>
                <c:pt idx="278" formatCode="dd-mm-yy">
                  <c:v>40737</c:v>
                </c:pt>
                <c:pt idx="279" formatCode="dd-mm-yy">
                  <c:v>40773</c:v>
                </c:pt>
                <c:pt idx="280" formatCode="dd-mm-yy">
                  <c:v>40814</c:v>
                </c:pt>
                <c:pt idx="281" formatCode="dd-mm-yy">
                  <c:v>40849</c:v>
                </c:pt>
                <c:pt idx="282" formatCode="dd-mm-yy">
                  <c:v>40856</c:v>
                </c:pt>
                <c:pt idx="283" formatCode="dd-mm-yy">
                  <c:v>40863</c:v>
                </c:pt>
                <c:pt idx="284" formatCode="dd-mm-yy">
                  <c:v>40870</c:v>
                </c:pt>
                <c:pt idx="285" formatCode="dd-mm-yy">
                  <c:v>40997</c:v>
                </c:pt>
                <c:pt idx="286" formatCode="dd-mm-yy">
                  <c:v>41060</c:v>
                </c:pt>
                <c:pt idx="287" formatCode="dd-mm-yy">
                  <c:v>41122</c:v>
                </c:pt>
                <c:pt idx="288" formatCode="dd-mm-yy">
                  <c:v>41171</c:v>
                </c:pt>
                <c:pt idx="289" formatCode="dd-mm-yy">
                  <c:v>41214</c:v>
                </c:pt>
                <c:pt idx="290" formatCode="dd-mm-yy">
                  <c:v>41242</c:v>
                </c:pt>
                <c:pt idx="291" formatCode="dd-mm-yy">
                  <c:v>41318</c:v>
                </c:pt>
                <c:pt idx="292" formatCode="dd-mm-yy">
                  <c:v>41382</c:v>
                </c:pt>
                <c:pt idx="293" formatCode="dd-mm-yy">
                  <c:v>41416</c:v>
                </c:pt>
                <c:pt idx="294" formatCode="dd-mm-yy">
                  <c:v>41487</c:v>
                </c:pt>
                <c:pt idx="295" formatCode="dd-mm-yy">
                  <c:v>41535</c:v>
                </c:pt>
                <c:pt idx="296" formatCode="dd-mm-yy">
                  <c:v>41570</c:v>
                </c:pt>
                <c:pt idx="297" formatCode="dd-mm-yy">
                  <c:v>41689</c:v>
                </c:pt>
                <c:pt idx="298" formatCode="dd-mm-yy">
                  <c:v>41724</c:v>
                </c:pt>
                <c:pt idx="299" formatCode="dd-mm-yy">
                  <c:v>41780</c:v>
                </c:pt>
                <c:pt idx="300" formatCode="dd-mm-yy">
                  <c:v>41816</c:v>
                </c:pt>
                <c:pt idx="301" formatCode="dd-mm-yy">
                  <c:v>41843</c:v>
                </c:pt>
                <c:pt idx="302" formatCode="dd-mm-yy">
                  <c:v>41864</c:v>
                </c:pt>
                <c:pt idx="303" formatCode="dd-mm-yy">
                  <c:v>41878</c:v>
                </c:pt>
                <c:pt idx="304" formatCode="dd-mm-yy">
                  <c:v>41885</c:v>
                </c:pt>
                <c:pt idx="305" formatCode="dd-mm-yy">
                  <c:v>41892</c:v>
                </c:pt>
                <c:pt idx="306" formatCode="dd-mm-yy">
                  <c:v>41899</c:v>
                </c:pt>
                <c:pt idx="307" formatCode="dd-mm-yy">
                  <c:v>42053</c:v>
                </c:pt>
                <c:pt idx="308" formatCode="dd-mm-yy">
                  <c:v>42109</c:v>
                </c:pt>
                <c:pt idx="309" formatCode="dd-mm-yy">
                  <c:v>42151</c:v>
                </c:pt>
                <c:pt idx="310" formatCode="dd-mm-yy">
                  <c:v>42200</c:v>
                </c:pt>
                <c:pt idx="311" formatCode="dd-mm-yy">
                  <c:v>42249</c:v>
                </c:pt>
                <c:pt idx="312" formatCode="dd-mm-yy">
                  <c:v>42291</c:v>
                </c:pt>
                <c:pt idx="313" formatCode="dd-mm-yy">
                  <c:v>42417</c:v>
                </c:pt>
                <c:pt idx="314" formatCode="dd-mm-yy">
                  <c:v>42466</c:v>
                </c:pt>
                <c:pt idx="315" formatCode="dd-mm-yy">
                  <c:v>42523</c:v>
                </c:pt>
              </c:numCache>
            </c:numRef>
          </c:cat>
          <c:val>
            <c:numRef>
              <c:f>'Opp Ldrs'!$L$2:$L$317</c:f>
              <c:numCache>
                <c:formatCode>General</c:formatCode>
                <c:ptCount val="316"/>
                <c:pt idx="294" formatCode="0.0%">
                  <c:v>0.13</c:v>
                </c:pt>
                <c:pt idx="295" formatCode="0.0%">
                  <c:v>0.12</c:v>
                </c:pt>
                <c:pt idx="296" formatCode="0.0%">
                  <c:v>0.12</c:v>
                </c:pt>
                <c:pt idx="297" formatCode="0.0%">
                  <c:v>0.1</c:v>
                </c:pt>
                <c:pt idx="298" formatCode="0.0%">
                  <c:v>0.08</c:v>
                </c:pt>
                <c:pt idx="299" formatCode="0.0%">
                  <c:v>0.1</c:v>
                </c:pt>
                <c:pt idx="300" formatCode="0.0%">
                  <c:v>0.1</c:v>
                </c:pt>
                <c:pt idx="301" formatCode="0.0%">
                  <c:v>0.08</c:v>
                </c:pt>
                <c:pt idx="302" formatCode="0.0%">
                  <c:v>0.1</c:v>
                </c:pt>
                <c:pt idx="303" formatCode="0.0%">
                  <c:v>0.12</c:v>
                </c:pt>
                <c:pt idx="304" formatCode="0.0%">
                  <c:v>0.14000000000000001</c:v>
                </c:pt>
                <c:pt idx="305" formatCode="0.0%">
                  <c:v>0.14000000000000001</c:v>
                </c:pt>
                <c:pt idx="306" formatCode="0.0%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87E-411B-99DC-E7C79C404B35}"/>
            </c:ext>
          </c:extLst>
        </c:ser>
        <c:ser>
          <c:idx val="11"/>
          <c:order val="11"/>
          <c:tx>
            <c:strRef>
              <c:f>'Opp Ldrs'!$M$1</c:f>
              <c:strCache>
                <c:ptCount val="1"/>
                <c:pt idx="0">
                  <c:v>Little</c:v>
                </c:pt>
              </c:strCache>
            </c:strRef>
          </c:tx>
          <c:marker>
            <c:symbol val="none"/>
          </c:marker>
          <c:cat>
            <c:numRef>
              <c:f>'Opp Ldrs'!$A$2:$A$317</c:f>
              <c:numCache>
                <c:formatCode>dd-mmm-yy</c:formatCode>
                <c:ptCount val="316"/>
                <c:pt idx="0">
                  <c:v>31017</c:v>
                </c:pt>
                <c:pt idx="1">
                  <c:v>31136</c:v>
                </c:pt>
                <c:pt idx="2">
                  <c:v>31192</c:v>
                </c:pt>
                <c:pt idx="3">
                  <c:v>31220</c:v>
                </c:pt>
                <c:pt idx="4">
                  <c:v>31248</c:v>
                </c:pt>
                <c:pt idx="5">
                  <c:v>31276</c:v>
                </c:pt>
                <c:pt idx="6">
                  <c:v>31339</c:v>
                </c:pt>
                <c:pt idx="7">
                  <c:v>31374</c:v>
                </c:pt>
                <c:pt idx="8">
                  <c:v>31395</c:v>
                </c:pt>
                <c:pt idx="9">
                  <c:v>31451</c:v>
                </c:pt>
                <c:pt idx="10">
                  <c:v>31472</c:v>
                </c:pt>
                <c:pt idx="11">
                  <c:v>31507</c:v>
                </c:pt>
                <c:pt idx="12">
                  <c:v>31535</c:v>
                </c:pt>
                <c:pt idx="13">
                  <c:v>31577</c:v>
                </c:pt>
                <c:pt idx="14">
                  <c:v>31605</c:v>
                </c:pt>
                <c:pt idx="15">
                  <c:v>31640</c:v>
                </c:pt>
                <c:pt idx="16">
                  <c:v>31668</c:v>
                </c:pt>
                <c:pt idx="17">
                  <c:v>31703</c:v>
                </c:pt>
                <c:pt idx="18">
                  <c:v>31738</c:v>
                </c:pt>
                <c:pt idx="19">
                  <c:v>31752</c:v>
                </c:pt>
                <c:pt idx="20">
                  <c:v>31808</c:v>
                </c:pt>
                <c:pt idx="21">
                  <c:v>31836</c:v>
                </c:pt>
                <c:pt idx="22">
                  <c:v>31864</c:v>
                </c:pt>
                <c:pt idx="23">
                  <c:v>31892</c:v>
                </c:pt>
                <c:pt idx="24">
                  <c:v>31920</c:v>
                </c:pt>
                <c:pt idx="25">
                  <c:v>31948</c:v>
                </c:pt>
                <c:pt idx="26">
                  <c:v>31983</c:v>
                </c:pt>
                <c:pt idx="27">
                  <c:v>31997</c:v>
                </c:pt>
                <c:pt idx="28">
                  <c:v>32025</c:v>
                </c:pt>
                <c:pt idx="29">
                  <c:v>32046</c:v>
                </c:pt>
                <c:pt idx="30">
                  <c:v>32109</c:v>
                </c:pt>
                <c:pt idx="31">
                  <c:v>32186</c:v>
                </c:pt>
                <c:pt idx="32">
                  <c:v>32214</c:v>
                </c:pt>
                <c:pt idx="33">
                  <c:v>32242</c:v>
                </c:pt>
                <c:pt idx="34">
                  <c:v>32284</c:v>
                </c:pt>
                <c:pt idx="35">
                  <c:v>32319</c:v>
                </c:pt>
                <c:pt idx="36">
                  <c:v>32347</c:v>
                </c:pt>
                <c:pt idx="37">
                  <c:v>32375</c:v>
                </c:pt>
                <c:pt idx="38">
                  <c:v>32403</c:v>
                </c:pt>
                <c:pt idx="39">
                  <c:v>32431</c:v>
                </c:pt>
                <c:pt idx="40">
                  <c:v>32466</c:v>
                </c:pt>
                <c:pt idx="41">
                  <c:v>32487</c:v>
                </c:pt>
                <c:pt idx="42">
                  <c:v>32550</c:v>
                </c:pt>
                <c:pt idx="43">
                  <c:v>32599</c:v>
                </c:pt>
                <c:pt idx="44">
                  <c:v>32641</c:v>
                </c:pt>
                <c:pt idx="45">
                  <c:v>32669</c:v>
                </c:pt>
                <c:pt idx="46">
                  <c:v>32690</c:v>
                </c:pt>
                <c:pt idx="47">
                  <c:v>32725</c:v>
                </c:pt>
                <c:pt idx="48">
                  <c:v>32752</c:v>
                </c:pt>
                <c:pt idx="49">
                  <c:v>32788</c:v>
                </c:pt>
                <c:pt idx="50">
                  <c:v>32808</c:v>
                </c:pt>
                <c:pt idx="51">
                  <c:v>32830</c:v>
                </c:pt>
                <c:pt idx="52">
                  <c:v>32851</c:v>
                </c:pt>
                <c:pt idx="53">
                  <c:v>32914</c:v>
                </c:pt>
                <c:pt idx="54">
                  <c:v>32942</c:v>
                </c:pt>
                <c:pt idx="55">
                  <c:v>32970</c:v>
                </c:pt>
                <c:pt idx="56">
                  <c:v>32998</c:v>
                </c:pt>
                <c:pt idx="57">
                  <c:v>33033</c:v>
                </c:pt>
                <c:pt idx="58">
                  <c:v>33061</c:v>
                </c:pt>
                <c:pt idx="59">
                  <c:v>33090</c:v>
                </c:pt>
                <c:pt idx="60">
                  <c:v>33124</c:v>
                </c:pt>
                <c:pt idx="61">
                  <c:v>33143</c:v>
                </c:pt>
                <c:pt idx="62">
                  <c:v>33159</c:v>
                </c:pt>
                <c:pt idx="63">
                  <c:v>33165</c:v>
                </c:pt>
                <c:pt idx="64">
                  <c:v>33215</c:v>
                </c:pt>
                <c:pt idx="65">
                  <c:v>33271</c:v>
                </c:pt>
                <c:pt idx="66">
                  <c:v>33306</c:v>
                </c:pt>
                <c:pt idx="67">
                  <c:v>33334</c:v>
                </c:pt>
                <c:pt idx="68">
                  <c:v>33364</c:v>
                </c:pt>
                <c:pt idx="69">
                  <c:v>33397</c:v>
                </c:pt>
                <c:pt idx="70">
                  <c:v>33425</c:v>
                </c:pt>
                <c:pt idx="71">
                  <c:v>33453</c:v>
                </c:pt>
                <c:pt idx="72">
                  <c:v>33481</c:v>
                </c:pt>
                <c:pt idx="73">
                  <c:v>33530</c:v>
                </c:pt>
                <c:pt idx="74">
                  <c:v>33565</c:v>
                </c:pt>
                <c:pt idx="75">
                  <c:v>33579</c:v>
                </c:pt>
                <c:pt idx="76">
                  <c:v>33635</c:v>
                </c:pt>
                <c:pt idx="77">
                  <c:v>33670</c:v>
                </c:pt>
                <c:pt idx="78">
                  <c:v>33698</c:v>
                </c:pt>
                <c:pt idx="79">
                  <c:v>33723</c:v>
                </c:pt>
                <c:pt idx="80">
                  <c:v>33761</c:v>
                </c:pt>
                <c:pt idx="81">
                  <c:v>33788</c:v>
                </c:pt>
                <c:pt idx="82">
                  <c:v>33824</c:v>
                </c:pt>
                <c:pt idx="83">
                  <c:v>33852</c:v>
                </c:pt>
                <c:pt idx="84">
                  <c:v>33880</c:v>
                </c:pt>
                <c:pt idx="85">
                  <c:v>33915</c:v>
                </c:pt>
                <c:pt idx="86">
                  <c:v>33943</c:v>
                </c:pt>
                <c:pt idx="87">
                  <c:v>34006</c:v>
                </c:pt>
                <c:pt idx="88">
                  <c:v>34034</c:v>
                </c:pt>
                <c:pt idx="89">
                  <c:v>34062</c:v>
                </c:pt>
                <c:pt idx="90">
                  <c:v>34090</c:v>
                </c:pt>
                <c:pt idx="91">
                  <c:v>34118</c:v>
                </c:pt>
                <c:pt idx="92">
                  <c:v>34153</c:v>
                </c:pt>
                <c:pt idx="93">
                  <c:v>34169</c:v>
                </c:pt>
                <c:pt idx="94">
                  <c:v>34185</c:v>
                </c:pt>
                <c:pt idx="95">
                  <c:v>34216</c:v>
                </c:pt>
                <c:pt idx="96">
                  <c:v>34244</c:v>
                </c:pt>
                <c:pt idx="97">
                  <c:v>34258</c:v>
                </c:pt>
                <c:pt idx="98">
                  <c:v>34272</c:v>
                </c:pt>
                <c:pt idx="99">
                  <c:v>34307</c:v>
                </c:pt>
                <c:pt idx="100">
                  <c:v>34369</c:v>
                </c:pt>
                <c:pt idx="101">
                  <c:v>34398</c:v>
                </c:pt>
                <c:pt idx="102">
                  <c:v>34419</c:v>
                </c:pt>
                <c:pt idx="103">
                  <c:v>34461</c:v>
                </c:pt>
                <c:pt idx="104">
                  <c:v>34482</c:v>
                </c:pt>
                <c:pt idx="105">
                  <c:v>34517</c:v>
                </c:pt>
                <c:pt idx="106">
                  <c:v>34545</c:v>
                </c:pt>
                <c:pt idx="107">
                  <c:v>34580</c:v>
                </c:pt>
                <c:pt idx="108">
                  <c:v>34608</c:v>
                </c:pt>
                <c:pt idx="109">
                  <c:v>34636</c:v>
                </c:pt>
                <c:pt idx="110">
                  <c:v>34671</c:v>
                </c:pt>
                <c:pt idx="111">
                  <c:v>34828</c:v>
                </c:pt>
                <c:pt idx="112">
                  <c:v>34865</c:v>
                </c:pt>
                <c:pt idx="113">
                  <c:v>34897</c:v>
                </c:pt>
                <c:pt idx="114">
                  <c:v>34924</c:v>
                </c:pt>
                <c:pt idx="115">
                  <c:v>34949</c:v>
                </c:pt>
                <c:pt idx="116">
                  <c:v>34979</c:v>
                </c:pt>
                <c:pt idx="117">
                  <c:v>35017</c:v>
                </c:pt>
                <c:pt idx="118">
                  <c:v>35116</c:v>
                </c:pt>
                <c:pt idx="119">
                  <c:v>35142</c:v>
                </c:pt>
                <c:pt idx="120">
                  <c:v>35173</c:v>
                </c:pt>
                <c:pt idx="121">
                  <c:v>35201</c:v>
                </c:pt>
                <c:pt idx="122">
                  <c:v>35230</c:v>
                </c:pt>
                <c:pt idx="123">
                  <c:v>35265</c:v>
                </c:pt>
                <c:pt idx="124">
                  <c:v>35279</c:v>
                </c:pt>
                <c:pt idx="125">
                  <c:v>35292</c:v>
                </c:pt>
                <c:pt idx="126">
                  <c:v>35306</c:v>
                </c:pt>
                <c:pt idx="127">
                  <c:v>35320</c:v>
                </c:pt>
                <c:pt idx="128">
                  <c:v>35334</c:v>
                </c:pt>
                <c:pt idx="129">
                  <c:v>35341</c:v>
                </c:pt>
                <c:pt idx="130">
                  <c:v>35474</c:v>
                </c:pt>
                <c:pt idx="131">
                  <c:v>35502</c:v>
                </c:pt>
                <c:pt idx="132">
                  <c:v>35531</c:v>
                </c:pt>
                <c:pt idx="133">
                  <c:v>35558</c:v>
                </c:pt>
                <c:pt idx="134">
                  <c:v>35600</c:v>
                </c:pt>
                <c:pt idx="135">
                  <c:v>35621</c:v>
                </c:pt>
                <c:pt idx="136">
                  <c:v>35649</c:v>
                </c:pt>
                <c:pt idx="137">
                  <c:v>35691</c:v>
                </c:pt>
                <c:pt idx="138">
                  <c:v>35719</c:v>
                </c:pt>
                <c:pt idx="139">
                  <c:v>35738</c:v>
                </c:pt>
                <c:pt idx="140">
                  <c:v>35747</c:v>
                </c:pt>
                <c:pt idx="141">
                  <c:v>35775</c:v>
                </c:pt>
                <c:pt idx="142">
                  <c:v>35838</c:v>
                </c:pt>
                <c:pt idx="143">
                  <c:v>35873</c:v>
                </c:pt>
                <c:pt idx="144">
                  <c:v>35908</c:v>
                </c:pt>
                <c:pt idx="145">
                  <c:v>35929</c:v>
                </c:pt>
                <c:pt idx="146">
                  <c:v>35964</c:v>
                </c:pt>
                <c:pt idx="147">
                  <c:v>35985</c:v>
                </c:pt>
                <c:pt idx="148">
                  <c:v>36013</c:v>
                </c:pt>
                <c:pt idx="149">
                  <c:v>36055</c:v>
                </c:pt>
                <c:pt idx="150">
                  <c:v>36083</c:v>
                </c:pt>
                <c:pt idx="151">
                  <c:v>36111</c:v>
                </c:pt>
                <c:pt idx="152">
                  <c:v>36139</c:v>
                </c:pt>
                <c:pt idx="153">
                  <c:v>36202</c:v>
                </c:pt>
                <c:pt idx="154">
                  <c:v>36237</c:v>
                </c:pt>
                <c:pt idx="155">
                  <c:v>36274</c:v>
                </c:pt>
                <c:pt idx="156">
                  <c:v>36293</c:v>
                </c:pt>
                <c:pt idx="157">
                  <c:v>36328</c:v>
                </c:pt>
                <c:pt idx="158">
                  <c:v>36349</c:v>
                </c:pt>
                <c:pt idx="159">
                  <c:v>36377</c:v>
                </c:pt>
                <c:pt idx="160">
                  <c:v>36419</c:v>
                </c:pt>
                <c:pt idx="161">
                  <c:v>36447</c:v>
                </c:pt>
                <c:pt idx="162">
                  <c:v>36475</c:v>
                </c:pt>
                <c:pt idx="163">
                  <c:v>36488</c:v>
                </c:pt>
                <c:pt idx="164">
                  <c:v>36580</c:v>
                </c:pt>
                <c:pt idx="165">
                  <c:v>36601</c:v>
                </c:pt>
                <c:pt idx="166">
                  <c:v>36629</c:v>
                </c:pt>
                <c:pt idx="167">
                  <c:v>36657</c:v>
                </c:pt>
                <c:pt idx="168">
                  <c:v>36698</c:v>
                </c:pt>
                <c:pt idx="169">
                  <c:v>36720</c:v>
                </c:pt>
                <c:pt idx="170">
                  <c:v>36755</c:v>
                </c:pt>
                <c:pt idx="171">
                  <c:v>36783</c:v>
                </c:pt>
                <c:pt idx="172">
                  <c:v>36811</c:v>
                </c:pt>
                <c:pt idx="173">
                  <c:v>36853</c:v>
                </c:pt>
                <c:pt idx="174">
                  <c:v>36874</c:v>
                </c:pt>
                <c:pt idx="175">
                  <c:v>36937</c:v>
                </c:pt>
                <c:pt idx="176">
                  <c:v>36958</c:v>
                </c:pt>
                <c:pt idx="177">
                  <c:v>36986</c:v>
                </c:pt>
                <c:pt idx="178">
                  <c:v>37021</c:v>
                </c:pt>
                <c:pt idx="179">
                  <c:v>37056</c:v>
                </c:pt>
                <c:pt idx="180">
                  <c:v>37091</c:v>
                </c:pt>
                <c:pt idx="181">
                  <c:v>37119</c:v>
                </c:pt>
                <c:pt idx="182">
                  <c:v>37147</c:v>
                </c:pt>
                <c:pt idx="183">
                  <c:v>37175</c:v>
                </c:pt>
                <c:pt idx="184">
                  <c:v>37203</c:v>
                </c:pt>
                <c:pt idx="185">
                  <c:v>37238</c:v>
                </c:pt>
                <c:pt idx="186">
                  <c:v>37301</c:v>
                </c:pt>
                <c:pt idx="187">
                  <c:v>37329</c:v>
                </c:pt>
                <c:pt idx="188">
                  <c:v>37364</c:v>
                </c:pt>
                <c:pt idx="189">
                  <c:v>37392</c:v>
                </c:pt>
                <c:pt idx="190">
                  <c:v>37420</c:v>
                </c:pt>
                <c:pt idx="191">
                  <c:v>37434</c:v>
                </c:pt>
                <c:pt idx="192">
                  <c:v>37448</c:v>
                </c:pt>
                <c:pt idx="193">
                  <c:v>37461</c:v>
                </c:pt>
                <c:pt idx="194">
                  <c:v>37497</c:v>
                </c:pt>
                <c:pt idx="195">
                  <c:v>37525</c:v>
                </c:pt>
                <c:pt idx="196">
                  <c:v>37553</c:v>
                </c:pt>
                <c:pt idx="197">
                  <c:v>37574</c:v>
                </c:pt>
                <c:pt idx="198">
                  <c:v>37602</c:v>
                </c:pt>
                <c:pt idx="199">
                  <c:v>37665</c:v>
                </c:pt>
                <c:pt idx="200">
                  <c:v>37703</c:v>
                </c:pt>
                <c:pt idx="201">
                  <c:v>37721</c:v>
                </c:pt>
                <c:pt idx="202">
                  <c:v>37756</c:v>
                </c:pt>
                <c:pt idx="203">
                  <c:v>37784</c:v>
                </c:pt>
                <c:pt idx="204">
                  <c:v>37812</c:v>
                </c:pt>
                <c:pt idx="205">
                  <c:v>37847</c:v>
                </c:pt>
                <c:pt idx="206">
                  <c:v>37875</c:v>
                </c:pt>
                <c:pt idx="207">
                  <c:v>37903</c:v>
                </c:pt>
                <c:pt idx="208">
                  <c:v>37931</c:v>
                </c:pt>
                <c:pt idx="209">
                  <c:v>37966</c:v>
                </c:pt>
                <c:pt idx="210">
                  <c:v>38031</c:v>
                </c:pt>
                <c:pt idx="211">
                  <c:v>38064</c:v>
                </c:pt>
                <c:pt idx="212" formatCode="dd-mm-yy">
                  <c:v>38099</c:v>
                </c:pt>
                <c:pt idx="213" formatCode="dd-mm-yy">
                  <c:v>38127</c:v>
                </c:pt>
                <c:pt idx="214" formatCode="dd-mm-yy">
                  <c:v>38155</c:v>
                </c:pt>
                <c:pt idx="215" formatCode="dd-mm-yy">
                  <c:v>38176</c:v>
                </c:pt>
                <c:pt idx="216" formatCode="dd-mm-yy">
                  <c:v>38211</c:v>
                </c:pt>
                <c:pt idx="217" formatCode="dd-mm-yy">
                  <c:v>38239</c:v>
                </c:pt>
                <c:pt idx="218" formatCode="dd-mm-yy">
                  <c:v>38267</c:v>
                </c:pt>
                <c:pt idx="219" formatCode="dd-mm-yy">
                  <c:v>38302</c:v>
                </c:pt>
                <c:pt idx="220" formatCode="dd-mm-yy">
                  <c:v>38330</c:v>
                </c:pt>
                <c:pt idx="221" formatCode="dd-mm-yy">
                  <c:v>38393</c:v>
                </c:pt>
                <c:pt idx="222" formatCode="dd-mm-yy">
                  <c:v>38428</c:v>
                </c:pt>
                <c:pt idx="223" formatCode="dd-mm-yy">
                  <c:v>38456</c:v>
                </c:pt>
                <c:pt idx="224" formatCode="dd-mm-yy">
                  <c:v>38484</c:v>
                </c:pt>
                <c:pt idx="225" formatCode="dd-mm-yy">
                  <c:v>38519</c:v>
                </c:pt>
                <c:pt idx="226" formatCode="dd-mm-yy">
                  <c:v>38547</c:v>
                </c:pt>
                <c:pt idx="227" formatCode="dd-mm-yy">
                  <c:v>38568</c:v>
                </c:pt>
                <c:pt idx="228" formatCode="dd-mm-yy">
                  <c:v>38582</c:v>
                </c:pt>
                <c:pt idx="229" formatCode="dd-mm-yy">
                  <c:v>38589</c:v>
                </c:pt>
                <c:pt idx="230" formatCode="dd-mm-yy">
                  <c:v>38596</c:v>
                </c:pt>
                <c:pt idx="231" formatCode="dd-mm-yy">
                  <c:v>38603</c:v>
                </c:pt>
                <c:pt idx="232" formatCode="dd-mm-yy">
                  <c:v>38609</c:v>
                </c:pt>
                <c:pt idx="233" formatCode="dd-mm-yy">
                  <c:v>38673</c:v>
                </c:pt>
                <c:pt idx="234" formatCode="dd-mm-yy">
                  <c:v>38694</c:v>
                </c:pt>
                <c:pt idx="235" formatCode="dd-mm-yy">
                  <c:v>38764</c:v>
                </c:pt>
                <c:pt idx="236" formatCode="dd-mm-yy">
                  <c:v>38799</c:v>
                </c:pt>
                <c:pt idx="237" formatCode="dd-mm-yy">
                  <c:v>38862</c:v>
                </c:pt>
                <c:pt idx="238" formatCode="dd-mm-yy">
                  <c:v>38911</c:v>
                </c:pt>
                <c:pt idx="239" formatCode="dd-mm-yy">
                  <c:v>38939</c:v>
                </c:pt>
                <c:pt idx="240" formatCode="dd-mm-yy">
                  <c:v>38981</c:v>
                </c:pt>
                <c:pt idx="241" formatCode="dd-mm-yy">
                  <c:v>39009</c:v>
                </c:pt>
                <c:pt idx="242" formatCode="dd-mm-yy">
                  <c:v>39128</c:v>
                </c:pt>
                <c:pt idx="243" formatCode="dd-mm-yy">
                  <c:v>39163</c:v>
                </c:pt>
                <c:pt idx="244" formatCode="dd-mm-yy">
                  <c:v>39191</c:v>
                </c:pt>
                <c:pt idx="245" formatCode="dd-mm-yy">
                  <c:v>39226</c:v>
                </c:pt>
                <c:pt idx="246" formatCode="dd-mm-yy">
                  <c:v>39268</c:v>
                </c:pt>
                <c:pt idx="247" formatCode="dd-mm-yy">
                  <c:v>39303</c:v>
                </c:pt>
                <c:pt idx="248" formatCode="dd-mm-yy">
                  <c:v>39338</c:v>
                </c:pt>
                <c:pt idx="249" formatCode="dd-mm-yy">
                  <c:v>39366</c:v>
                </c:pt>
                <c:pt idx="250" formatCode="dd-mm-yy">
                  <c:v>39429</c:v>
                </c:pt>
                <c:pt idx="251" formatCode="dd-mm-yy">
                  <c:v>39492</c:v>
                </c:pt>
                <c:pt idx="252" formatCode="dd-mm-yy">
                  <c:v>39520</c:v>
                </c:pt>
                <c:pt idx="253" formatCode="dd-mm-yy">
                  <c:v>39555</c:v>
                </c:pt>
                <c:pt idx="254" formatCode="dd-mm-yy">
                  <c:v>39597</c:v>
                </c:pt>
                <c:pt idx="255" formatCode="dd-mm-yy">
                  <c:v>39618</c:v>
                </c:pt>
                <c:pt idx="256" formatCode="dd-mm-yy">
                  <c:v>39646</c:v>
                </c:pt>
                <c:pt idx="257" formatCode="dd-mm-yy">
                  <c:v>39674</c:v>
                </c:pt>
                <c:pt idx="258" formatCode="dd-mm-yy">
                  <c:v>39702</c:v>
                </c:pt>
                <c:pt idx="259" formatCode="dd-mm-yy">
                  <c:v>39723</c:v>
                </c:pt>
                <c:pt idx="260" formatCode="dd-mm-yy">
                  <c:v>39730</c:v>
                </c:pt>
                <c:pt idx="261" formatCode="dd-mm-yy">
                  <c:v>39737</c:v>
                </c:pt>
                <c:pt idx="262" formatCode="dd-mm-yy">
                  <c:v>39744</c:v>
                </c:pt>
                <c:pt idx="263" formatCode="dd-mm-yy">
                  <c:v>39755</c:v>
                </c:pt>
                <c:pt idx="264" formatCode="dd-mm-yy">
                  <c:v>39863</c:v>
                </c:pt>
                <c:pt idx="265" formatCode="dd-mm-yy">
                  <c:v>39905</c:v>
                </c:pt>
                <c:pt idx="266" formatCode="dd-mm-yy">
                  <c:v>40024</c:v>
                </c:pt>
                <c:pt idx="267" formatCode="dd-mm-yy">
                  <c:v>40080</c:v>
                </c:pt>
                <c:pt idx="268" formatCode="dd-mm-yy">
                  <c:v>40142</c:v>
                </c:pt>
                <c:pt idx="269" formatCode="dd-mm-yy">
                  <c:v>40226</c:v>
                </c:pt>
                <c:pt idx="270" formatCode="dd-mm-yy">
                  <c:v>40282</c:v>
                </c:pt>
                <c:pt idx="271" formatCode="dd-mm-yy">
                  <c:v>40324</c:v>
                </c:pt>
                <c:pt idx="272" formatCode="dd-mm-yy">
                  <c:v>40394</c:v>
                </c:pt>
                <c:pt idx="273" formatCode="dd-mm-yy">
                  <c:v>40444</c:v>
                </c:pt>
                <c:pt idx="274" formatCode="dd-mm-yy">
                  <c:v>40527</c:v>
                </c:pt>
                <c:pt idx="275" formatCode="dd-mm-yy">
                  <c:v>40591</c:v>
                </c:pt>
                <c:pt idx="276" formatCode="dd-mm-yy">
                  <c:v>40639</c:v>
                </c:pt>
                <c:pt idx="277" formatCode="dd-mm-yy">
                  <c:v>40689</c:v>
                </c:pt>
                <c:pt idx="278" formatCode="dd-mm-yy">
                  <c:v>40737</c:v>
                </c:pt>
                <c:pt idx="279" formatCode="dd-mm-yy">
                  <c:v>40773</c:v>
                </c:pt>
                <c:pt idx="280" formatCode="dd-mm-yy">
                  <c:v>40814</c:v>
                </c:pt>
                <c:pt idx="281" formatCode="dd-mm-yy">
                  <c:v>40849</c:v>
                </c:pt>
                <c:pt idx="282" formatCode="dd-mm-yy">
                  <c:v>40856</c:v>
                </c:pt>
                <c:pt idx="283" formatCode="dd-mm-yy">
                  <c:v>40863</c:v>
                </c:pt>
                <c:pt idx="284" formatCode="dd-mm-yy">
                  <c:v>40870</c:v>
                </c:pt>
                <c:pt idx="285" formatCode="dd-mm-yy">
                  <c:v>40997</c:v>
                </c:pt>
                <c:pt idx="286" formatCode="dd-mm-yy">
                  <c:v>41060</c:v>
                </c:pt>
                <c:pt idx="287" formatCode="dd-mm-yy">
                  <c:v>41122</c:v>
                </c:pt>
                <c:pt idx="288" formatCode="dd-mm-yy">
                  <c:v>41171</c:v>
                </c:pt>
                <c:pt idx="289" formatCode="dd-mm-yy">
                  <c:v>41214</c:v>
                </c:pt>
                <c:pt idx="290" formatCode="dd-mm-yy">
                  <c:v>41242</c:v>
                </c:pt>
                <c:pt idx="291" formatCode="dd-mm-yy">
                  <c:v>41318</c:v>
                </c:pt>
                <c:pt idx="292" formatCode="dd-mm-yy">
                  <c:v>41382</c:v>
                </c:pt>
                <c:pt idx="293" formatCode="dd-mm-yy">
                  <c:v>41416</c:v>
                </c:pt>
                <c:pt idx="294" formatCode="dd-mm-yy">
                  <c:v>41487</c:v>
                </c:pt>
                <c:pt idx="295" formatCode="dd-mm-yy">
                  <c:v>41535</c:v>
                </c:pt>
                <c:pt idx="296" formatCode="dd-mm-yy">
                  <c:v>41570</c:v>
                </c:pt>
                <c:pt idx="297" formatCode="dd-mm-yy">
                  <c:v>41689</c:v>
                </c:pt>
                <c:pt idx="298" formatCode="dd-mm-yy">
                  <c:v>41724</c:v>
                </c:pt>
                <c:pt idx="299" formatCode="dd-mm-yy">
                  <c:v>41780</c:v>
                </c:pt>
                <c:pt idx="300" formatCode="dd-mm-yy">
                  <c:v>41816</c:v>
                </c:pt>
                <c:pt idx="301" formatCode="dd-mm-yy">
                  <c:v>41843</c:v>
                </c:pt>
                <c:pt idx="302" formatCode="dd-mm-yy">
                  <c:v>41864</c:v>
                </c:pt>
                <c:pt idx="303" formatCode="dd-mm-yy">
                  <c:v>41878</c:v>
                </c:pt>
                <c:pt idx="304" formatCode="dd-mm-yy">
                  <c:v>41885</c:v>
                </c:pt>
                <c:pt idx="305" formatCode="dd-mm-yy">
                  <c:v>41892</c:v>
                </c:pt>
                <c:pt idx="306" formatCode="dd-mm-yy">
                  <c:v>41899</c:v>
                </c:pt>
                <c:pt idx="307" formatCode="dd-mm-yy">
                  <c:v>42053</c:v>
                </c:pt>
                <c:pt idx="308" formatCode="dd-mm-yy">
                  <c:v>42109</c:v>
                </c:pt>
                <c:pt idx="309" formatCode="dd-mm-yy">
                  <c:v>42151</c:v>
                </c:pt>
                <c:pt idx="310" formatCode="dd-mm-yy">
                  <c:v>42200</c:v>
                </c:pt>
                <c:pt idx="311" formatCode="dd-mm-yy">
                  <c:v>42249</c:v>
                </c:pt>
                <c:pt idx="312" formatCode="dd-mm-yy">
                  <c:v>42291</c:v>
                </c:pt>
                <c:pt idx="313" formatCode="dd-mm-yy">
                  <c:v>42417</c:v>
                </c:pt>
                <c:pt idx="314" formatCode="dd-mm-yy">
                  <c:v>42466</c:v>
                </c:pt>
                <c:pt idx="315" formatCode="dd-mm-yy">
                  <c:v>42523</c:v>
                </c:pt>
              </c:numCache>
            </c:numRef>
          </c:cat>
          <c:val>
            <c:numRef>
              <c:f>'Opp Ldrs'!$M$2:$M$317</c:f>
              <c:numCache>
                <c:formatCode>General</c:formatCode>
                <c:ptCount val="316"/>
                <c:pt idx="307" formatCode="0%">
                  <c:v>0.12</c:v>
                </c:pt>
                <c:pt idx="308" formatCode="0%">
                  <c:v>0.11</c:v>
                </c:pt>
                <c:pt idx="309" formatCode="0%">
                  <c:v>0.09</c:v>
                </c:pt>
                <c:pt idx="310" formatCode="0%">
                  <c:v>0.08</c:v>
                </c:pt>
                <c:pt idx="311" formatCode="0.0%">
                  <c:v>0.1</c:v>
                </c:pt>
                <c:pt idx="312" formatCode="0.0%">
                  <c:v>0.08</c:v>
                </c:pt>
                <c:pt idx="313" formatCode="0.0%">
                  <c:v>0.09</c:v>
                </c:pt>
                <c:pt idx="314" formatCode="0.0%">
                  <c:v>7.0000000000000007E-2</c:v>
                </c:pt>
                <c:pt idx="315" formatCode="0.0%">
                  <c:v>7.0000000000000007E-2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87E-411B-99DC-E7C79C404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4101672"/>
        <c:axId val="1"/>
      </c:lineChart>
      <c:dateAx>
        <c:axId val="314101672"/>
        <c:scaling>
          <c:orientation val="minMax"/>
        </c:scaling>
        <c:delete val="0"/>
        <c:axPos val="b"/>
        <c:numFmt formatCode="mmm\/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days"/>
      </c:date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1016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63F3E-5C94-428D-B01F-75174A01BA90}" type="datetimeFigureOut">
              <a:rPr lang="en-US" smtClean="0"/>
              <a:t>24-Nov-16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36C93-F6D4-4FA6-BC8E-E795712F7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9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CD73E-FCBC-4999-87B7-ECCAE13F07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13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CD73E-FCBC-4999-87B7-ECCAE13F070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62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24-Nov-16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24-Nov-16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24-Nov-16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24-Nov-16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24-Nov-16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24-Nov-16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24-Nov-16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24-Nov-16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24-Nov-16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24-Nov-16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24-Nov-16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24-Nov-16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sz="6600" dirty="0"/>
              <a:t>Politics and Innovation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David Farrar, CURIA MARKET RESEARCH LTD</a:t>
            </a:r>
          </a:p>
        </p:txBody>
      </p:sp>
    </p:spTree>
    <p:extLst>
      <p:ext uri="{BB962C8B-B14F-4D97-AF65-F5344CB8AC3E}">
        <p14:creationId xmlns:p14="http://schemas.microsoft.com/office/powerpoint/2010/main" val="164757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Auckland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1863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4419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Preferred PMs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9392" y="1603513"/>
            <a:ext cx="7653130" cy="4731026"/>
          </a:xfrm>
        </p:spPr>
      </p:pic>
    </p:spTree>
    <p:extLst>
      <p:ext uri="{BB962C8B-B14F-4D97-AF65-F5344CB8AC3E}">
        <p14:creationId xmlns:p14="http://schemas.microsoft.com/office/powerpoint/2010/main" val="1909140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How they have gone in Opposition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588129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744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Little favourability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107149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5376041" y="2443655"/>
            <a:ext cx="47297" cy="263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7073469" y="2469927"/>
            <a:ext cx="47297" cy="263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8823445" y="2517225"/>
            <a:ext cx="47297" cy="263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248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seats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13762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662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2017 and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/>
              <a:t>Real decision next year is between National-led Government and Winston deciding</a:t>
            </a:r>
          </a:p>
          <a:p>
            <a:r>
              <a:rPr lang="en-NZ" dirty="0"/>
              <a:t>Who does Winston hate more – the Greens or John Key?</a:t>
            </a:r>
          </a:p>
          <a:p>
            <a:r>
              <a:rPr lang="en-NZ" dirty="0"/>
              <a:t>TPP is dead</a:t>
            </a:r>
          </a:p>
          <a:p>
            <a:r>
              <a:rPr lang="en-NZ" dirty="0"/>
              <a:t>Opposition in NZ was from those saying US will get its way on key chapters such as intellectual property</a:t>
            </a:r>
          </a:p>
          <a:p>
            <a:r>
              <a:rPr lang="en-NZ" dirty="0"/>
              <a:t>While some opposition in the US (business lobbies) is based on US not getting enough in the IP chapter as NZ and </a:t>
            </a:r>
            <a:r>
              <a:rPr lang="en-NZ" dirty="0" err="1"/>
              <a:t>Aus</a:t>
            </a:r>
            <a:r>
              <a:rPr lang="en-NZ" dirty="0"/>
              <a:t> negotiators were too good</a:t>
            </a:r>
          </a:p>
          <a:p>
            <a:r>
              <a:rPr lang="en-NZ" dirty="0"/>
              <a:t>Trump and unions popularised TPP opposition on the basis of Americans losing jobs to foreigners and especially China</a:t>
            </a:r>
          </a:p>
          <a:p>
            <a:r>
              <a:rPr lang="en-NZ" dirty="0"/>
              <a:t>TPP legislation has been passed but will it come into effect? Unlikely. </a:t>
            </a:r>
          </a:p>
          <a:p>
            <a:r>
              <a:rPr lang="en-NZ" dirty="0"/>
              <a:t>However will impact other intellectual property work such as Copyright Act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628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: Global map NZ's strategic area of interest Australasia, Antarctica and the South  Pacific.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165" y="253585"/>
            <a:ext cx="6132683" cy="610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99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Instability around the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3200" b="1" dirty="0"/>
              <a:t>US – Donald Trump and Bernie Sanders</a:t>
            </a:r>
          </a:p>
          <a:p>
            <a:r>
              <a:rPr lang="en-NZ" sz="3200" b="1" dirty="0"/>
              <a:t>UK – Brexit and Jeremy Corbyn</a:t>
            </a:r>
          </a:p>
          <a:p>
            <a:r>
              <a:rPr lang="en-NZ" sz="3200" b="1" dirty="0"/>
              <a:t>EU – </a:t>
            </a:r>
            <a:r>
              <a:rPr lang="en-NZ" sz="3200" b="1" dirty="0" err="1"/>
              <a:t>Grexit</a:t>
            </a:r>
            <a:r>
              <a:rPr lang="en-NZ" sz="3200" b="1" dirty="0"/>
              <a:t> and Brexit </a:t>
            </a:r>
          </a:p>
          <a:p>
            <a:r>
              <a:rPr lang="en-NZ" sz="3200" b="1" dirty="0"/>
              <a:t>Australia – Six Prime Ministers in almost as many years</a:t>
            </a:r>
          </a:p>
          <a:p>
            <a:r>
              <a:rPr lang="en-NZ" sz="3200" b="1" dirty="0"/>
              <a:t>NZ – two Prime Ministers over 17 years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329725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Mood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990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US has been unhappy since the 70s!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5075" y="1769939"/>
            <a:ext cx="8496886" cy="4557832"/>
          </a:xfrm>
        </p:spPr>
      </p:pic>
      <p:cxnSp>
        <p:nvCxnSpPr>
          <p:cNvPr id="6" name="Straight Connector 5"/>
          <p:cNvCxnSpPr/>
          <p:nvPr/>
        </p:nvCxnSpPr>
        <p:spPr>
          <a:xfrm flipV="1">
            <a:off x="2264899" y="4051495"/>
            <a:ext cx="792011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562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two big parties since 1974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0664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polls since 2005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060719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5648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last three years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47671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7360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minors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71808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6500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gender gap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63122680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04943396"/>
              </p:ext>
            </p:extLst>
          </p:nvPr>
        </p:nvGraphicFramePr>
        <p:xfrm>
          <a:off x="6218238" y="1846263"/>
          <a:ext cx="4937125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81383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959</TotalTime>
  <Words>303</Words>
  <Application>Microsoft Office PowerPoint</Application>
  <PresentationFormat>Widescreen</PresentationFormat>
  <Paragraphs>42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Retrospect</vt:lpstr>
      <vt:lpstr>Politics and Innovation</vt:lpstr>
      <vt:lpstr>Instability around the world</vt:lpstr>
      <vt:lpstr>The Mood</vt:lpstr>
      <vt:lpstr>The US has been unhappy since the 70s!</vt:lpstr>
      <vt:lpstr>The two big parties since 1974</vt:lpstr>
      <vt:lpstr>The polls since 2005</vt:lpstr>
      <vt:lpstr>The last three years</vt:lpstr>
      <vt:lpstr>The minors</vt:lpstr>
      <vt:lpstr>The gender gap</vt:lpstr>
      <vt:lpstr>Auckland</vt:lpstr>
      <vt:lpstr>Preferred PMs</vt:lpstr>
      <vt:lpstr>How they have gone in Opposition</vt:lpstr>
      <vt:lpstr>Little favourability</vt:lpstr>
      <vt:lpstr>The seats</vt:lpstr>
      <vt:lpstr>2017 and 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Farrar</dc:creator>
  <cp:lastModifiedBy>David Farrar</cp:lastModifiedBy>
  <cp:revision>24</cp:revision>
  <dcterms:created xsi:type="dcterms:W3CDTF">2015-08-09T22:55:00Z</dcterms:created>
  <dcterms:modified xsi:type="dcterms:W3CDTF">2016-11-24T03:58:39Z</dcterms:modified>
</cp:coreProperties>
</file>